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68" r:id="rId5"/>
    <p:sldId id="259" r:id="rId6"/>
    <p:sldId id="260" r:id="rId7"/>
    <p:sldId id="261" r:id="rId8"/>
    <p:sldId id="258" r:id="rId9"/>
    <p:sldId id="264" r:id="rId10"/>
    <p:sldId id="265" r:id="rId11"/>
    <p:sldId id="263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2-01T10:26:22.1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8224 2321 106,'-2'-2'188,"2"2"-3,-4-7-14,4 2-7,0 5-10,-1-2-15,1 2-9,-2-4-13,2 4-10,-3-4-10,3 4-8,0 0-15,0 0-3,0-4-11,0 4-7,0 0-7,0 0-7,0 0-7,0 0-4,0 0-3,0 12-6,0-5 1,0 2 1,0 4-6,3 1 5,-2 11-5,-1-6 1,0 7-4,1-3-1,0 6-2,1-1 2,0-1 1,0 0-1,0 1 1,2-1-1,-3 0-1,0 2 4,3-5-4,-2 0 2,0 2-7,1-6 2,-2-1 1,2 1 1,-1-3-5,1 1 3,-1-1-5,3 0-1,-5-4 0,1 3-5,1-3 3,-1-3-4,-2 2-3,1-4 1,4 1-11,-4-1-2,0-3-5,2 1-4,-2-1 4,0 2-8,0-7-6,1 5 2,-1-5-4,0 6 0,0-6-9,0 0-15,0 0-22,0 0-16,0 0-13,0 0-9,0 0-16,-10-13-86,7 9-246,-3-4 110</inkml:trace>
  <inkml:trace contextRef="#ctx0" brushRef="#br0" timeOffset="478.0976">8250 2404 53,'-1'-3'175,"1"-4"-5,1 2-8,1 2-11,-2 3-8,-2-6-11,4 2-13,-2 4-6,0-8-13,0 8-8,4-3-16,-4 3-6,6-2-10,-2-1-7,-4 3-7,9 0-5,-9 0-6,11 3-3,2-1-1,-4 2-2,2 2-4,2-1-3,3 2-3,-1 0 0,3 3-3,-4 2-1,5-4-4,-2 5 3,-1-3-5,0 1 5,0 0-10,-2 1 3,0 1-2,-5-4 4,0 5-1,0-4-5,-3-1 0,-2 1 3,0 0-2,0 2 0,-5-2 0,-2 0 3,-1 3-2,-6-4-4,2 2 2,-6-1 1,-1 1 0,0 0-4,-2-1 5,0 0-2,-3-3 2,3 2-2,-2-4-8,0 2 5,1-2-3,-1 0-7,2 0 2,1-1-3,5-4 0,0 1-3,-2-1-5,7 0 3,-4 0-14,2-1-5,0 1-7,2 0-26,1-4-22,1 2-15,3-2-25,1 4-24,0-6-79,0 3-251,4-1 112</inkml:trace>
  <inkml:trace contextRef="#ctx0" brushRef="#br0" timeOffset="1051.7438">8857 2519 121,'0'-5'163,"-2"1"-7,2 4-5,-5-5-19,0 2-9,1 2-9,0-2-5,-4 3-15,8 0 4,-14-2-13,4 2-10,1 5-10,0-5 2,0 7-16,-2-2-4,-1 1-4,2 2-6,-3 4-4,2 0-4,-1 1 1,3-1-8,0 3-4,-2 1-1,3-2 5,0 1-8,4 2 1,-1-2 2,3 1-6,-1-1 1,3 1-3,0 0 1,0-5 7,5 5-9,-1-3-2,1-2 0,2 0 0,-1-1 5,2 0-6,1 0 3,1-2 0,0 0 9,-1 0-10,4-1-3,5-1 2,-3 2 1,3-5-4,-2 3 2,-4-2 1,2-2-2,0-1 1,-2 2-3,2-2-2,-4-2-2,2-2-1,-5 2-5,2 0 4,-2-1-4,-1 0-5,-1 2-8,1-1-8,-6 1-11,9-6-7,-5 3-9,0 0 0,0 0-22,2 0-20,-5-3-21,2 2-23,-2-1-93,-1 0-254,0 1 112</inkml:trace>
  <inkml:trace contextRef="#ctx0" brushRef="#br0" timeOffset="1421.9243">9149 2498 97,'0'0'237,"0"0"-19,2-5-26,-2 5-17,0 0-22,0 0-15,0 0-17,0 0-14,0 0-12,0 0-4,0 0-6,0 17-9,0-9-6,0 4-8,0-1-6,0 2-7,0 3-1,-2 1-6,4 1-3,-2-3-3,0 3-4,0-1-2,1 0 0,2-5-5,-3 5-1,4 0-4,-3 0-9,-1-4-4,4 3-1,-4-4-4,0 0-11,0 1-3,1-1-10,3 0-9,-4-1-8,0 0-10,0-5-16,0 4 0,-4-4-38,4-1-24,-1 1-19,-3-3-24,0 2-86,-1-5-278,5 0 123</inkml:trace>
  <inkml:trace contextRef="#ctx0" brushRef="#br0" timeOffset="1734.7026">9085 2501 130,'0'0'139,"4"-3"-9,-4 3-1,0 0-12,12 3-7,-3-1-8,0 4-9,-2-2-5,4 2-8,-2 1-11,9 2-2,-3 0-9,2 1-3,1 1-3,-4 0-5,3 1-7,-1 0 1,-1-3-8,3 4-1,-2-1-3,0 0-4,-2-2-4,0 1 2,-1-1-2,-4-1 2,1-1-11,-2 0-7,1-1-3,0 0-7,-4-2-4,0 1-13,0-1-14,-1 0-7,0-4-15,1 3-17,-1 2 1,-3-4-12,2 1-4,-3-3-14,0 4-92,0-4-211,0 0 94</inkml:trace>
  <inkml:trace contextRef="#ctx0" brushRef="#br0" timeOffset="2059.9813">9610 2481 59,'-3'-4'199,"3"4"-10,0 0-11,-1-3-4,1 3-15,0 0-8,-4-3-21,4 3-10,0 0-18,0 0-6,0 0-11,-5-2-10,5 2-9,0 0-5,0 0-8,0 0-8,-10 7-2,6-3-6,-1 0-3,-3 5-7,0-1-1,-1 1-2,-2 4 3,-4 1-5,3 0-4,-2 3 9,2-7-13,-1 5 0,0 0-13,1 2-2,-2-3-8,-1 1-16,6 0-13,-5-2-13,5 3-22,-1-4-18,1 2-9,0 0-25,3-4-19,-1-1-16,2 0-81,-2-5-259,5 1 115</inkml:trace>
  <inkml:trace contextRef="#ctx0" brushRef="#br0" timeOffset="2481.4281">9583 2464 53,'0'0'160,"1"-4"-30,2 1-6,-3 3-16,0 0-7,0 0-14,0 0-6,0 0-14,0 0-4,0 0-1,5 0-10,-5 0-6,0 0-3,9 7-7,-8-2-5,3 2 3,0 1-3,1 4 7,-1 0-7,0 5 2,1-1-2,4 2-4,-4-1 4,-1 2 1,2 6-3,6-2-1,-6 1-4,-1-7-2,-2 2 1,4-1-1,0 2-2,-3-1 3,1-2-7,0 2-1,-1-2 3,0 0-4,0-1 2,0 0-2,-1-5 3,0 0-5,-1 2 4,1-3-5,-3 0 4,0-3-9,2 1 0,0-1 2,-2-2-1,0 0 2,1 0-3,-1 1 5,0-6-6,2 4-10,-2-4-12,0 6-20,0-6-36,0 0-51,0 0-158,0 0-305,0 0 136</inkml:trace>
  <inkml:trace contextRef="#ctx0" brushRef="#br0" timeOffset="4781.8478">3503 2492 221,'1'-3'229,"-1"0"-18,0 3-14,3-5-21,-3 5-19,0-4-18,0 4-19,0 0-19,0 0-17,0 0-8,0 0-14,1 14-3,-1-4-6,3 2-3,-3 6-3,1 7-2,-1 4-11,0-4 2,0 2-5,0 0 0,0 1-2,1 0-3,2-3-10,-3 1-2,1-6-11,2-1-5,-2 5-4,2-6-12,-3 1-10,2 0 0,-2-1-31,0 0-9,0-2-11,0-4-18,0-1-12,-2-1-14,-2-1-12,0 1-115,0-3-269,0-2 119</inkml:trace>
  <inkml:trace contextRef="#ctx0" brushRef="#br0" timeOffset="5141.8045">3461 2460 46,'0'-3'167,"2"1"-15,-2 2-7,0 0-29,3-5-9,-3 5-12,7-1-12,-7 1-8,9-2-8,-3 2-5,5 3-9,-3-1-5,5 1 6,-3 2-13,0 2-5,2 1-1,-2 1 7,-1-1-16,0 1-3,1-2-1,-1 2-1,-1 0-6,-3 0 2,2 0-3,-1-1 3,-3 0-8,1 2 3,-2-4-3,1 5 2,-1-7-4,-1 5 2,-1-4 0,1 0-5,-2 4 5,-2-1 0,0-1-7,-1 1-2,-3-2-8,2 4-1,-5-3-6,1 3-11,-6-4-9,2 2-15,0 0-14,-1-2-12,0 1-12,0-3-14,2 2-98,2-5-215,-4 2 95</inkml:trace>
  <inkml:trace contextRef="#ctx0" brushRef="#br0" timeOffset="5715.6754">3742 2424 135,'0'0'154,"0"0"-16,0 0-16,3 8-14,-3-8-11,0 6-12,0-1-9,2 4-9,2-3-6,-4 6-3,1-1-5,2 2-4,2-1-6,-1 5-4,2-1-8,-2 1 4,0 0-7,1 1-2,-1-2 2,1 4-7,-1-3 0,0 2 1,-2-2-5,1 0-8,-3 0-9,4-4-2,-8 3-14,8-1-2,-3-3-9,-2-1 2,1 0-8,-4-2-1,4-1-8,0-2 2,0 0-1,0-6-4,0 6 10,0-6-8,0 4 0,0-4 0,0 0-2,0 0 8,0 0-2,6-14 6,-3 6 3,-2-3 2,4-1 9,0-4-5,-1-1 0,4 1 6,-2-1 9,-1-1 0,0 2 10,2 2 3,-1 2 4,-1 0 6,-1 3 14,1 1 8,-1 2 4,1 0 9,-1 0-2,-2 0-4,2 1-7,0 2-4,-2-1 1,1 2-2,1-1-6,-4 3-2,0 0-6,14 2 5,-10-1-3,1 4-8,2-3 0,0 3 2,-2-2-8,0 6-1,2-5 7,-1 4 1,2 0-6,-2-1-1,3 2-2,-5 1 5,1-3-3,3 3 3,-4-1-5,2-1 3,-3 0-3,-2 2 4,3-2-5,0 4-12,-3-6 19,0 6 3,-2-6 0,-3 5 6,1-1-6,0-2-4,-4 0-13,1 2-1,-3-2-21,0-1-1,1-1-27,-3 1-8,7-4-18,-4 2-20,4-1-74,-1-2-189,5-2 84</inkml:trace>
  <inkml:trace contextRef="#ctx0" brushRef="#br0" timeOffset="6520.7912">4257 2648 21,'-7'0'164,"0"3"-2,-2-1-11,-1 1-10,1 0-16,4-2-11,-4 2-7,-4 2-12,8-1-15,-3-1-4,3 2-6,-4-1-8,3 1-7,2 0-6,-1 0-4,1 2-5,-1 0-3,2 0-3,-1-2 2,2 7-9,-2-4-4,4 0 0,0-1-10,0 4-12,4-2-8,-4-2-12,2-1 0,1-1-35,-2 2 1,2-2-7,0-1-17,-1 2-7,-2-6 3,3 5 7,-2 0 0,-1-5 14,5 2 4,-5-2 10,0 0 2,0 0 5,11-10 6,-7 6 6,0-1 16,-3-2 3,3-1 5,-1 3 11,1-4 1,-2 1 13,0-2 1,5-1 10,-7-1-2,4 4 16,-4-3-1,4 3 15,-4 1 0,1 1 11,-1-1-3,0 3 4,3-1-3,-2 3-6,0-2-6,-1 4-1,0-4-14,0 4-7,3-4-2,-3 4-5,1-3 2,-1 3-13,0 0 1,0 0 0,0 0-5,7 10 0,-4-5 0,1 2-5,3-1 3,-5 0 0,1 1-5,6 2-1,-3 1 0,-1-2-7,2-1-1,-2 3-1,1-1-9,3-2-10,-3 2-2,-2-3-4,3 2 0,-2-4 3,1 2 0,-1-1 1,-1-1-2,1-2-3,-1 3 1,-4-5 2,7 2 5,-7-2-2,0 0 2,13-7 4,-7 5 3,-3-5 3,3 2-5,0-5 6,0 0 6,-2-1-10,1-2 10,0-6-9,-1 4 10,1-2-7,3 3 4,-3-3-1,0-2 2,-1 4-1,1-1 11,-1 5-8,1 0-2,-4 1 10,3 5 4,-4-2 6,3 2 4,-2 0-3,-1 2-3,3-2-1,-3 1-5,0 4-7,0 0 6,0 0-1,0 0 1,0 0-4,5 12 3,-5-5 0,1 3-1,-1-3-2,3 3 2,-1 1-5,1-1 3,2 2 4,-2-2-4,3 2-5,-4 0 3,5-3 3,-2 2 2,2 0-2,-2-1-4,4 2 0,-2 0 11,2-6-12,-3 4 4,2-4 2,-1 4-6,1-3 1,-2 1 2,-2-4 2,0 2-1,0 0-2,-1-1 8,-2 0-6,2 0 5,-1 0-5,-2-5-6,-6 10 0,3-4-6,-3-3-7,-3 4-10,-2-1-15,3-3-23,-4 1-14,-1 1-26,3-3-18,-3 1-69,3-1-207,-2-2 92</inkml:trace>
  <inkml:trace contextRef="#ctx0" brushRef="#br0" timeOffset="6928.4583">4656 2767 14,'5'-7'99,"2"2"-16,0 0-4,-3-2-5,3 2-6,-1-2-9,0-3-3,-2 5-11,1-2 2,-1-1-7,-3 1-3,0-1-15,1 2 6,-2 1-6,-2-1 4,2 1-2,-1 1-12,1 4 6,-4-4-10,-1 2 0,0 1 4,5 1-1,-9-2 6,9 2-3,-10 2-4,4 0-3,-1 1 9,2-1-3,1 2 1,0 0 2,-1 1-5,0-1-5,4 1 8,-3 2-11,4 0 0,-4-1 8,4 2-7,0 2 4,3-3-3,-2 4 2,4-4-5,0 5 10,-2-2-9,2-1 1,0 2-1,2 0 0,0-1-4,3-1 7,0-3-2,-2 1 1,2-2-3,-1 2 4,0-3-2,1-2 3,2 1-6,-3-2-1,2-1-15,-2 0-24,2 1-23,-11-1-108,12-1-183,-8-2 81</inkml:trace>
  <inkml:trace contextRef="#ctx0" brushRef="#br0" timeOffset="7552.3787">3785 3216 121,'-7'1'126,"-5"2"-11,1 2-16,1-1-6,2 1-10,-4 0-13,6 0-3,-3 4-5,0-2-9,2 3-2,0-3-6,1 4-4,0-2-1,2 3-8,1-4 1,1 2 1,0 0-14,4 1 0,-1-2 2,1 1-2,1 0-2,2 0 0,0-1-6,0 1-3,0-3 6,3 2-2,0-1-5,-2-1 3,3-2-2,-3 2-5,3-1 8,-2-5-10,-1 3-6,3-2-9,-3-1-20,2-1-11,0-1-25,-3-2-7,4 0-24,0-2-74,-5-1-187,2-1 83</inkml:trace>
  <inkml:trace contextRef="#ctx0" brushRef="#br0" timeOffset="8061.653">3972 3162 51,'-1'4'115,"1"3"-8,0 1-9,-3 2 0,1-1-4,2 3-23,0 1 2,0 0-20,0 2 9,0 0-14,2 2-6,1-1-5,-3-4 5,4 5-11,-4-2-2,5 2 0,-3-1-6,2 1 0,0-2-1,-1 2 4,-1-2-8,2-1 3,-4-2-12,0 0 9,3-5-3,-2 0-6,-1-1-4,0 0 6,1 0-18,-1-6-5,-1 8-1,1-8 7,1 4-13,-1-4-10,0 0 0,0 0-5,0 0-4,0 0 12,9-18-9,-4 10-4,-5-2 3,4-1 4,0-1-1,-2 1-2,1-5 8,2 3 5,0-2 2,-1 3 7,-1 1 4,0 1 11,1 0 15,-1 4 1,1-3 8,-2 4-8,2-1 9,0 0-6,0 1 4,-1 2 15,3-1-12,-1 2 3,-5 2 0,12-5-5,-4 5-2,-2-1 2,2 1-6,-8 0-9,13 4 0,-4-2 0,0 2 2,1 1 0,-1-1 6,0 3-9,0-3 4,-4 3-1,4 0-4,-4 1 0,3 0-3,-2-1-5,1 3 9,-2-6 0,-1 6-8,1-3 2,-1 5 4,0-3 3,-2 0 3,-2 0-6,0-1-13,-2 3-2,-2-2 3,0-1 1,-5 0-6,5-1-16,-4 0-14,2-3-9,-2 2-16,-1 1-13,4-6-11,-4 0-76,9-1-178,-10 2 78</inkml:trace>
  <inkml:trace contextRef="#ctx0" brushRef="#br0" timeOffset="8515.9284">4450 3320 81,'0'0'165,"0"0"-9,-19 6-7,15-4-13,-2 1-10,-2 1-5,-1 0-8,0 1-14,0 0-13,0-1-5,-1 2-7,4-3-7,-2 2-7,1 2-13,0-3 5,-1 2-7,2 2-3,1-2-6,0 1-8,-3 1-2,2-3-5,2 2-2,2 0-1,0-1-4,2 1-10,0-1-4,0-1 0,2 2-10,0-2-5,3 0-4,-1-1-7,2 1-1,0-3-4,2 1 1,2-1-28,2-3 14,-3 1 8,5-1 1,-4-2 4,-1 0 3,0-1 4,0-2-1,4-1 10,-7 2-1,3-3 0,-1-1 14,-2 1 0,-2-1 8,-1-3 5,0 4 5,-1-1 16,0 0 8,2 1 8,-4 3-1,2-3 1,-2 2 3,0 1-4,0 0 7,-2 2 0,4-1-8,-2 4-8,-2-4 2,2 4-8,0-5-5,0 5-7,0 0-3,0 0-1,0 0 1,0 0-4,0 15-1,0-9-2,0 0-3,2 5 6,0-3-3,-1 5-1,4-3-9,-5 0-1,7 2-19,-2 0-19,-3-1-28,3 0-11,0 1-30,-1-1-22,-2 0-13,-2-2-120,-2 1-282,0-1 124</inkml:trace>
  <inkml:trace contextRef="#ctx0" brushRef="#br0" timeOffset="8979.8326">4670 3337 81,'5'5'130,"-1"1"-10,0-1-1,-2 6-11,1 2-13,-2 3-6,-1-4-9,0 5-11,0-1-14,-1-5-5,-2 2-7,1 2-15,-2-3-17,0-1-3,3 0-5,0-5-2,-2 4-10,3-5-11,-2 0 2,2-5 7,0 8 3,0-8 0,0 0-5,-2 3 5,2-3 2,0 0 1,0 0 3,0 0 8,0-20-1,2 9 4,-2 4 2,2-4 2,2-1-14,1 0 3,-1 0 7,1-3-6,-4 4 3,3-1 1,0 0 5,-3 3 4,6 0 5,-3 3 12,0-1 1,-1 3 8,0 1-5,3-2-3,-1 1-2,0 1-2,1 0 2,-1 2-3,2-1 9,2 4 1,0-1-7,-1 2-1,0-2-2,3 2 4,0 4-8,-2-3-3,2 2-1,1 1 0,-4-2-6,7 2 4,-6-1-3,3-2-3,-5 5-2,1-4 2,0 3-3,-3-1-2,2-1-1,-3 5 0,0-6 0,0 4 1,-3-4-16,0 2-6,-1 3 0,0-3-6,-5 1-18,0-1-14,-1 0-30,1-3-24,0 0-11,-3 5-113,0-7-249,2 0 110</inkml:trace>
  <inkml:trace contextRef="#ctx0" brushRef="#br0" timeOffset="9567.8796">5065 3370 76,'0'0'210,"0"-4"-20,0 4-10,0 0-14,-12 0-20,12 0-14,-15 1-2,7 2-19,3 1-8,-4-1-10,-1-1-8,0 3-4,1 2-17,-3-3-6,3 1-8,2 3-5,-2-3-8,0 5-12,1-3-7,2 2-9,-1-1-14,1 1-1,1 0-4,4-1-16,-2 2-6,2 0-10,-1-1-16,2 0-5,3 0-18,1-2-2,0-4 0,1 1-4,1 1 9,2-1-5,-2-1 6,6-3 0,-2 0 16,2-1-3,-1 1 14,-1-4 13,0-3 14,1 3 15,-2 1 17,-3-4 16,0 0 9,3 0 2,-4 0 18,3 0 0,-5-2 3,3 2 12,-1-2 4,-5 6 8,5-2-1,-2 0-1,-2 0-3,3 2-7,-4 3-9,1-4 1,-1 4-18,0-5-9,0 5-1,0 0-6,0 0-4,8 8-4,-8-2 2,1 3-1,2 2-2,-2 2-4,1 5 3,5 1-8,-2 6-4,3 2-10,2 5-5,0-3-15,0 1 2,3 2-8,-3 2-2,4 0 2,-1-2-6,-4 0 15,0-1-1,1-1-1,-3-1 3,-1 1 2,1-4 2,-5-8-3,-2 3 7,5-4-2,-5 0 4,0-1 0,-5-5 6,3-2-8,-1-3 12,-1 0 0,-1-1 5,0-2 5,-2-3 3,7 0 11,-15-4-5,4-1 11,-1-1 12,-3-6 2,2-1 3,-5-5-1,-2-2-2,3-5 3,-6 0-7,5-1 2,4 1-1,0-6-5,3 1-3,0-2-6,2 1-3,2 2-7,0 1-5,5 2-2,-2 4-16,-1 4 0,4 0-15,-3 1-27,5 1-34,0 0-24,1 1-61,-2 4-141,3 0-335,2 0 148</inkml:trace>
  <inkml:trace contextRef="#ctx0" brushRef="#br0" timeOffset="10253.4482">3557 4013 103,'-3'-1'144,"3"1"-19,0 0-7,0-5-15,0 5-9,0 0-7,0 0-12,0 0-7,0 0-4,0 0-8,0 0-10,0 0 1,-2-6-13,2 6 0,0 0-7,0 0 3,0 0-2,0 0-5,0 0-12,0 0-8,0 0-14,0 0-11,0 0-23,0 0-18,0 0-14,0 0-24,0 0-67,0 0-180,0 0 81</inkml:trace>
  <inkml:trace contextRef="#ctx0" brushRef="#br0" timeOffset="11129.9587">5184 3530 14,'0'0'140,"0"0"-3,0 0-11,0 0-7,19 0-15,-12-2-4,1 1-4,2 0-7,1-4-7,0 4-8,0-2-9,-1-1-1,0 1-9,0-2-4,-5 2-4,4-3-9,-4 3 1,3-3-6,-3 0-1,-1 0-1,-3-1-5,4 2-2,-2-2-3,-2 0 1,2 0-4,-2 2 1,-1-2-7,0 0 3,0 4 3,0-4-1,0 3 3,-1 0-1,1 4 1,1-6-3,-1 6-5,0 0-7,-4-4 3,4 4-3,0 0-3,0 0 4,0 0 1,-13 8-1,9-5-2,-1 4-2,0-3-2,0 2 3,1 1-3,0 0-3,3-2 3,0 2-3,-3 3 8,4-4-11,-4 2 3,8 0 1,-4 0 5,0 1-11,5 0 8,-4-2-3,3 5 5,0-8-9,1 5 7,3-3 1,-2-1 1,-2 1 3,4-2-8,2-1 1,-5 1 1,1 0 3,1-2-2,4 0 6,-1 0-11,-4 1-7,3-3-16,-9 0-15,17 0-15,-10-3-23,-1 1-49,2-1-119,-4-2-270,2 1 120</inkml:trace>
  <inkml:trace contextRef="#ctx0" brushRef="#br0" timeOffset="11797.6689">3608 4010 72,'3'-7'228,"-3"7"-16,-2-4-18,2 4-17,0 0-16,0 0-19,0 0-19,0 0-14,0 0-16,0 0-9,0 0-1,0 0-13,-1 13-10,1-5-3,0 2-8,0 2-4,-1-3-2,1 8-1,-1-4-13,2 2 2,0 1-4,0-3-15,-1 4-4,3 0-20,-3 2 1,5-2-9,-4-1-27,-1-4-27,1 0-14,2-3-25,-4 2-16,1-3-19,-2-1-104,0 1-272,-3-4 120</inkml:trace>
  <inkml:trace contextRef="#ctx0" brushRef="#br0" timeOffset="12009.1217">3607 4034 134,'1'-1'184,"-1"1"-21,1-5-22,-1 5-12,0 0-19,0 0-8,0 0-5,0 0-6,16 9-11,-13-4-8,5 4-4,-1-1-8,0 1 0,2 6-14,-4-6-1,2 2-10,0-2-10,2 6-12,-1-5-16,-2-1-23,3 4-20,0-4-30,-3 1-20,1-4-24,-1-1-95,-2 3-233,-1-3 104</inkml:trace>
  <inkml:trace contextRef="#ctx0" brushRef="#br0" timeOffset="12239.9816">3918 4004 171,'0'0'197,"0"0"-19,0 0-15,2-5-15,-2 5-12,0 0-10,0 0-16,0 0-11,-10 13-9,5-9-6,1 1-9,-1 2-11,1 0-4,-4 3-6,-1-1-6,5 0-6,-2 1-12,-1 1-8,0-3-16,0 2-3,0-1-14,-2 1-9,-4 3-8,3-2-26,1-2-19,-2 0-26,-1 6-6,-2-5-18,0 1-1,2-3-88,3-1-229,0 0 102</inkml:trace>
  <inkml:trace contextRef="#ctx0" brushRef="#br0" timeOffset="12514.6053">3935 4033 152,'0'0'149,"0"0"-18,7 13-22,-7-8 0,2 1-16,-4 0-8,2-1-8,0 3-3,-2 1-6,4-2-5,-2 4-13,2-3 9,-2 3-14,0-1-9,5 0 0,-4 2-2,3 0 3,-2 0-18,0-2 6,2 2 0,0 0-5,-4 0-16,5-1 2,-5 0-12,1 3-5,2-2-7,-3-2-12,6 0-21,-6 1-3,0-3-7,0-1-15,0 0-17,4 0-13,-7-4-61,2 3-181,1-6 81</inkml:trace>
  <inkml:trace contextRef="#ctx0" brushRef="#br0" timeOffset="12998.0479">4285 4105 5,'0'0'199,"-9"0"-10,9 0-10,-11 2-14,3 0-16,1-1-12,-1 2-14,3-2-6,-3 2-16,0 1-7,-2-2-13,5 3-8,-4-1-9,5-2-7,-5 3-4,4-1-6,-3 3-3,3 0-15,0-1-10,-1 1-2,2 1-10,-1-2 0,1-1-5,2 3-12,-2 0-3,2-1-15,1-1 1,1-1-6,1 0-5,2 2-7,-3-3-10,0-4-7,6 7-4,0-3-3,-3-2-9,6-1-12,-9-1 9,13 2 4,-4-2 6,-9 0 8,14-5 7,-5 3 14,-4-2 13,3-1 14,2 1 1,-2-1 20,-1-2 19,1 0-4,-3-2 15,3-1 3,-3 1 10,2 1 4,0-2 10,-2 3 13,0-2 0,-2 4-1,1-1 2,-2 3 6,-1-3-5,1 4 0,-1 0-9,4 0-4,-5 2-5,1-4-14,-1 4-4,0 0-8,0 0-7,0 0 0,0 0-3,0 0-4,0 0-4,-1 14-1,-1-9-5,2 2-1,0 2 0,0 0-5,2 3-5,-1-3-3,1 3-6,1 0-2,0-1-15,0 0-9,0 0-14,0-1-17,0-4-23,0 2-14,6-1-11,-8-2-7,2-1-14,0 0-103,-3-4-260,2 6 116</inkml:trace>
  <inkml:trace contextRef="#ctx0" brushRef="#br0" timeOffset="13226.6278">4515 4017 140,'2'-4'222,"-1"3"-13,-1 1-21,0-5-27,0 5-15,5-3-16,-5 3-14,0 0-13,0 0-12,2 13-7,0-5-3,-2 2-9,1 2-6,-1 1-11,3 0-2,-3 3-3,2 1-7,1 0-9,-1 0-10,1 1-11,1-1-14,-2 0-6,2 0-26,0-5-8,0 2-21,-2 3-14,3-6-20,-1 1-22,0-1-6,-3-1-23,-1-2-83,0-1-248,-1-1 110</inkml:trace>
  <inkml:trace contextRef="#ctx0" brushRef="#br0" timeOffset="13406.6291">4537 4162 154,'0'-8'178,"3"3"-9,-2-1-12,1 2-16,2-1-9,-1 3-19,2-2-7,1-1-20,-1 2-2,3-1-11,1 0-19,2 2-22,-2-1-43,4 1-50,-3 0-43,1 1-114,-11 1-235,11-2 105</inkml:trace>
  <inkml:trace contextRef="#ctx0" brushRef="#br0" timeOffset="13833.8811">4734 4306 85,'0'0'109,"12"-3"-1,-12 3-15,12-4 1,-2 0-18,-3 0-8,-1 1 3,2-3 4,3 1-7,-4-2-4,-1-1-9,0-1-2,2 0-8,-3 0-2,0 0-6,-3 0-3,4-1 3,-5 4-8,2-3-2,-3 1 0,0-1-6,0 4 3,0-2 2,0 2 6,0 5-7,0-9-1,0 9-2,-3-7-4,3 7-1,-5-1-1,5 1-5,-9-1-5,9 1 3,0 0 6,-14 3-13,9 0 5,5-3-4,-9 4 0,3 0-1,1-1-2,-1 2 1,3-4 0,0 4-2,0 1 1,0 0 0,0-2 6,2 1-3,-2 3-1,3-1-2,1 1 7,-1-2-14,0 2 10,3 1-8,-2 1 0,3 0 5,-2-2-1,5 0-1,-2 0 1,4 2-8,-5-3-9,1 0-2,4-1-24,-5-2-4,3 0-19,0 0-9,-2-1-22,0-2-10,-2 4-75,-3-5-198,0 0 89</inkml:trace>
  <inkml:trace contextRef="#ctx0" brushRef="#br0" timeOffset="14407.6276">5029 4143 84,'0'0'129,"0"0"-17,0 0-6,10 6-3,-10-6-7,10 7-3,-3 0-15,-3-4-4,5 5 5,-3 1-25,-1-3-1,0 5-1,-1-2-3,1 3-8,-2-3-6,-2 2-11,-1 0-17,5-1-7,-5 0-12,0 0-9,0-1-7,0 0 5,0-2-11,-3-1-2,1-1-4,1 2-11,-2-2-2,-2-2 1,5-3 7,-5 6 4,5-6 5,-5 2 2,5-2 0,0 0 12,0 0 6,-8-8 11,6 3-4,2 5-1,-3-12 1,3 7 4,-1-2 8,1-4 8,1 2 4,-1-1 4,3-1-3,-1 3-5,3-1 2,-2 2-8,-2-2 9,4 3 2,3-1-7,-3 1 1,3 0-7,-2 1 5,2 1-2,-3 0 4,5 0-10,-1 0 9,0 2-4,2 0-8,-2 0 11,-2-1 1,2 3 3,2-1 9,-11 1 2,13-2-9,-7 2 7,-6 0-1,10-1 7,-10 1-5,0 0 1,12 0 1,-12 0-12,0 0 0,9 1 6,-9-1-4,0 0-1,0 0 9,9 3 2,-9-3-1,0 0 13,0 0-8,0 0-4,0 0 0,0 0-4,0 0-4,5 3 5,-5-3-12,0 0 3,4 4-4,-4-4 16,1 3-18,3 1 0,-3 2 2,-1-6-3,4 10 0,-1-3 0,-2-1 5,-1 2-2,5 1 0,-5 1 0,0 0 1,1-2-7,2 3 1,-6-1-2,3-3-12,-1 2-6,1-2-14,0-1-1,-3 1-16,1-2-18,1 0-21,1-5-24,-7 8-72,4-5-199,3-3 88</inkml:trace>
  <inkml:trace contextRef="#ctx0" brushRef="#br0" timeOffset="14604.3221">5273 4028 114,'4'-3'173,"-4"3"-10,0 0-17,1-4-16,-1 4-14,0 0-16,4-1-9,-4 1-12,0 0-25,13-2-31,-13 2-35,10 0-45,-5 3-36,3-2-79,-8-1-185,10 6 82</inkml:trace>
  <inkml:trace contextRef="#ctx0" brushRef="#br0" timeOffset="15455.7985">5624 4146 144,'0'0'202,"-12"0"-19,7 0-12,5 0-16,-12-1-15,7-1-15,-4 4-10,3-4-14,6 2-11,-13 2-14,3-1-2,2 2-8,0-2-7,3 5-15,-2-4-6,0 3-12,2-2-7,-3 5-1,3 1-11,-1-3-14,2 6-5,0-2-16,0 0-13,3-1-23,1 0-6,1 2-11,2-4 2,-2 3-9,3-4 13,1 3 4,0-1-6,0-3 9,-1-1-5,4-2 8,-3 3 6,1-4 5,2 0 7,-8-1 10,12 0 6,-12 0 8,11-2 18,-7-1 10,3-1 11,-1 0 25,-3-1 9,3-1 7,0 0 6,-2-1 0,-2 0 2,3-2 13,-2 0 0,0 1-6,0-3-7,-1 1 1,-2 0 0,2 0-7,-2 2-5,2 2 0,-2-2-3,2 1 0,-2 2-2,1 1-9,-1-1-3,0 5-4,-1-5-3,1 5-11,0-4 0,0 4-5,0 0-4,0 0-3,0 0-7,0 0 1,0 0 4,0 0-2,0 0-2,0 0-8,-2 18-3,4-14-3,-1 4-8,-1 4 3,3-3-11,-1 4-4,2-4-3,0 4-13,-1-1-5,3-2-12,-1 0 3,1 0-3,2-1-6,-4-1 7,1-2 4,0 1 2,2-2 1,-1-2 9,-1 2 1,-5-5 6,13 1 10,-13-1 1,0 0 1,18-6 7,-13 3-2,3-5 8,-1 1 7,0-1 7,-1-2-3,1 1-3,0-5 1,2 0 3,0-3 6,-4 0-3,8-7 2,-4 1-3,-4 5 1,3-8 8,2 2-6,-6 6-1,1-1 10,-3 1 12,2 1 5,0 1 5,0 2 15,-3 2-4,-1 1 8,-1 2-5,1 2-3,-3 0 6,2 1-1,1 1 1,-1 0 1,1 5-12,-3-7-8,3 7-7,0-4 1,0 4-2,0 0-15,0 0 8,0 0 2,0 0-5,-15 13-5,12-6 3,-1 2 0,3 0-4,-3 1 3,1 2-4,0 4 4,-1-3-3,3 0-4,-1 4 3,2 1 0,-1-1 1,2 3 6,-1-3-13,0 2-1,0-1 7,0-1-8,2 2 3,-1-2 7,2-1-11,-1-3 0,2-2 5,-3 2 8,3-3 0,-1 0-16,-1-3 5,2 2 6,0-3-2,-2 0 2,1-1 4,-2 0-10,3 0 6,-1 0 3,2-4-2,-5-1-3,6 6-20,-3-4-7,-3-2-23,0 0-28,0 0-39,0 0-117,0 0-253,0 0 113</inkml:trace>
  <inkml:trace contextRef="#ctx0" brushRef="#br0" timeOffset="16866.0584">6043 2274 85,'-2'-4'151,"2"2"-10,0 2-22,2-9-13,-1 6-18,5 0-1,-2 2-7,6-4-24,0 0 2,2 4-4,8 2-10,-2 1 0,-3 5-8,2-2-2,1 8-3,-1-3-4,0 9-6,-2-4 6,1 7-5,-4 6-10,-4 0 1,-2 2 5,1 6-3,-4 10-2,-1-12-1,-4 2-1,1 0 3,-3 11-3,-1-14 3,-1 2-15,0 0 10,1-1-2,1-2-7,-1 5 9,1-4 3,2-2-8,-1-1 1,4-1-2,1 0 2,-1 0 15,3-5-19,1-4 5,0-3-2,5 1 15,-1-1-20,4-1 9,2-3-8,-1 0-7,4-2 7,-4-1-5,4 0-12,-2-2 1,0-2-6,-3-1 6,0 2 0,-5-2-3,0-2 2,0 2 3,-3 0 5,0-1-7,-1 3-4,-4 1 13,4 2-2,-5 2 4,-2 0 5,0 4 11,-3 2-9,1 1 1,-5 3 9,2 4 9,-2 3-14,0-3 0,1 3-2,-3 1-1,8 4 8,-2-5-6,1 5-4,1 12 8,4 0-4,0-9-1,4 11 1,1 0 4,5 1-3,2-1-3,-3-2-2,2 0 4,-2-10-1,3 10 16,-1-12-11,-2 12 1,-1-12-6,-1-2 2,-3 0-4,-3-2 3,2-3 1,-2 5-11,-2-6 13,-2-2-6,-3 3 6,-2-10-5,2-3-2,0-4 4,0 4 3,-2-9 8,-2 5 11,3-3 0,-3-2 8,-3-1 1,0-1-6,-1-1 0,0-1 4,-5 1-5,6-4-1,-5 1-5,4-1 3,1 2-5,1-7-3,-2 2-5,3 1-6,1 0-9,-1-5-31,0 2-34,5-1-27,-1 1-51,-1-3-136,3 1-304,1-1 135</inkml:trace>
  <inkml:trace contextRef="#ctx0" brushRef="#br0" timeOffset="18141.7805">11865 2479 73,'-5'1'208,"5"-1"-12,0 0-8,0 0-12,0 0-11,0 0-13,-6 1-12,6-1-17,0 0-10,0 0-15,0 0-10,0 0-12,0 0-9,0 0-10,0 0-13,0 0-7,0 0-6,21 5-1,-9-5-1,18 0 0,5 0-6,19-2 0,5-5-6,3 1 28,34-1-4,-33 3-4,3 2 4,1-3-4,-5 1-3,2 2 2,-4-2-4,0 1 2,-6 3-5,-17-2-4,1-1 2,-6 3-4,-1 0-6,-11 0-9,-3 0-2,-2-2-4,-4 4-2,-5-4-1,3 2 0,-3 0 3,-6 0 2,10-1-3,-6 2-2,-4-1-2,0 0-3,6-2-11,-6 2-5,0 0-9,0 0-12,-11-11-10,6 11-9,0-2-2,-5-3 1,5 1-15,-2 1 1,-2-2-3,3-2-3,-3 2 2,4-2-2,-3 1 8,4-1 2,-3 1 17,4 2 4,-1-2 10,-1-1 12,0 4 3,2-2 12,0 1 17,0-1 15,-1 1 19,3 1-1,1 3 11,-5-3-1,5 3-3,-4-2-5,4 2-5,0 0-4,0 0-4,0 0-7,0-5-2,0 5-2,0 0-3,0 0 1,0 0 9,9 9 3,-4-6 5,0 2 4,4 0-2,0 2 7,1-2-5,-2 1-6,1 0-8,1-1 6,-3 0-7,3 0 3,-5-1-7,-1 1 2,2 0-4,-1 0 0,-1 1-3,-1 0 4,-3 1 1,0 3 1,-2 1-3,-3-2 2,0 2 0,-5 1 0,1-1-3,-4 1-4,-1-1-7,-3 1-5,-2-2-26,2 4-34,1-4-49,-5-2-62,4 4-145,-6-5-348,3 2 155</inkml:trace>
  <inkml:trace contextRef="#ctx0" brushRef="#br0" timeOffset="18779.0254">14218 1852 45,'0'-2'282,"0"-2"-19,0 4-21,-3-4-24,3 4-26,0-4-27,0 4-24,0 0-25,0 0-12,0 0-15,0 0-9,0 17-6,0-8-8,3 4-12,-3 4 1,1-5-19,2 5-6,-1-1-13,0-1-7,-2 4-13,2-7-5,-2 0-14,4 5-16,-3-5-15,1 0-30,-2 1-23,-2-4-12,1 0-21,-3 3-16,0-6-104,-2 4-282,1-6 125</inkml:trace>
  <inkml:trace contextRef="#ctx0" brushRef="#br0" timeOffset="19696.0721">14065 1830 57,'-1'-4'213,"1"1"-8,-1 0-19,1 3-16,-1-4-16,1 4-19,0 0-19,0-7-11,0 7-20,5-1-10,-1-1-15,2 2-18,2 2-5,3-2-24,2 1-8,4-1-27,2 3-8,1-1-6,1 1-17,-2 0-9,2 0 0,1 0-11,-1-3 3,-1 0-16,-1 3 13,-2-3-3,-2 1 11,-2-2 0,0 2 7,-3-2 3,-2 0 14,-1 1 19,-1-2 7,-6 2 8,11 0 24,-11 0 3,0 0 10,8-5 17,-3 4-1,-5 1 5,0 0 9,1-4-14,-1 4 16,4-3-7,-4 3-4,0 0-4,0 0-2,0 0-11,0 0 0,0 0-6,0 0-6,0 0 1,0 0-13,0 0 8,0 0-5,0 0 3,0 0-6,-14 8 1,13-5-9,-2 3 6,3-1 0,0 2 4,-4 1-8,4 1-1,0-1-1,-1 4 7,0-2-6,1 2 0,1 2 9,-1 1-7,0 0-13,0 2-18,0 0 7,1-5-16,2 5 4,-2 0 0,-1 0-5,0-2-14,0-3 5,0 0-1,3-1 0,-3-2-1,1-4 8,-5 5-1,4-5 8,0 2-1,0-7 11,0 9-2,0-9 5,0 1 9,0-1-1,0 0 1,0 0 6,0 0-2,0 0 5,14-14-3,-10 10 17,1-1 1,-1-4 13,4 0-4,-2-1 12,2 0-9,-2 1 7,2 1 3,-3-1 0,1 1 10,-2 1-7,1 2 10,-1 1-2,0-1-2,0 2-5,-2 1-7,0-1-7,-2 3 0,0 0-7,5-4 1,-5 4-6,5-1 0,-5 1 3,0 0-4,7 4-3,-4-3 0,4 4-4,-2 0 3,1 1 3,-2-2-9,3 4-2,1-4-3,-3 3-4,4 0-7,0 0 5,-4-1-10,3 2 1,-1-3-9,1 1 3,0 3-6,-4-7 11,3 1-13,0 0 20,-2 3-9,0-5 3,3 2 0,-8-3-2,14-1 11,-14 1-13,14-5 7,-5-2 14,-2 3-7,0 1-3,1-5 13,-1 1-2,-1-2 1,1 1 1,1-1 13,-2-1-7,0 3-3,-2-3 8,1 0-5,0 1 4,-1 2-5,-4-1-4,4 2 19,-4-1-2,0 2-1,1-1 9,3 3-11,-4 1 3,0 2-5,0-7 2,0 2-7,0 5-3,-5-3-2,5 3 3,0 0-9,-4-2 1,4 2 0,0 0 2,0 0-4,0 0 2,-13 8-4,11-4-3,-1 3 7,3-1-1,-5 2 3,5-1-4,-1 3 7,2-1-13,4 2 3,-5-1-4,4 2-5,1-2-7,-1 1-13,1 0-10,0-1-15,2-1-13,-1 0-4,-2-3-14,1 3-15,-4-6-72,3 2-191,-2-1 85</inkml:trace>
  <inkml:trace contextRef="#ctx0" brushRef="#br0" timeOffset="19915.765">15004 1964 40,'3'5'103,"-3"-5"-14,10 9 7,-8-2-22,3-1-5,0 3-13,0 0 2,-5-1-21,4 1-3,-3 0-19,2 2-11,-2-1-8,-1-1-16,0 1-5,-1-4-11,1 0-11,-3-1-1,3 2-35,0-4-89,0-3 40</inkml:trace>
  <inkml:trace contextRef="#ctx0" brushRef="#br0" timeOffset="20039.6119">15037 2109 273,'0'0'-1,"0"0"10,0 0 16,0 0 11,0 0 9,0 0 10,0 0 8,-8-18-1,8 18 10,4-11-6,-4 4 6,1 1-5,-1-1 4,0-1 7,0 2 1,3-1-6,-3 2-1,1-3-8,-1 4-3,0-1-11,0 0-6,0 1-6,1-1-17,-1 5-17,0-6-25,3 1-44,-2 3-39,2 0-115,0-1-236,3-1 105</inkml:trace>
  <inkml:trace contextRef="#ctx0" brushRef="#br0" timeOffset="20761.6232">15318 1922 83,'0'0'159,"0"0"-19,0 0-17,0 0-12,-9 12-9,8-7-11,-2 1-9,-1 0-6,1-1-9,0 7-5,2-4-5,-3 3-10,4-2 3,-1 4-9,-3-3-3,1 2-13,3-1-11,3-1-20,-6 1-2,3 0-6,0 0-15,-2-4-4,0 4-7,1-5 0,1 5-4,-4-7-2,4 2 5,0-1-1,0-5 8,0 0-4,-6 7-3,6-7-1,0 0 6,0 0 10,0 0 5,0 0 8,-8-12 1,8 5 4,3 2-1,-2-7 16,0 7-8,2-7 1,3 3 0,-3-3 11,-2 1 7,4 2 1,-1 0 6,0 1 16,-4 2 6,5-2 5,1 1 7,-2 2-7,-1 0 5,-2 0-15,-1 1-9,5 1 1,-2 2-4,-3 1-6,8-4-5,-8 4 12,8 1-22,-3 2 8,1-2-8,-4 4 5,5 0-2,-4 2 1,4 1-5,-2 0 1,1 1 10,-2 0-20,1 0-15,-1 3 2,2 0-22,-3-3 11,1 1-18,-3 0-5,3-4 1,-2 3-4,-2-5 1,2 4-7,-1-1-3,-1-7 0,0 7-4,0-3 2,0-4-8,0 0 14,-3 5 0,3-5 10,0 0 4,0 0 7,0 0 14,-11-13-2,11 13 12,-3-7-10,-2 0 11,4 2-7,0-7 6,0 4 0,-1-4 2,1 0-4,-1 2 10,2 0 15,2-2-7,-1 3 11,1 1-2,0-1 8,-1 2-1,4 0-2,-2 1 3,-1 0-1,1 2 1,2-2 6,-1 3-2,3-2-7,-1 3 13,1 1-8,1 0 10,1 0 1,3-1-5,-1 4 12,3-2-5,-4 2 3,3-2-9,1 3 4,-2 0-9,-1 2 0,3-1 5,-3 1-14,1 1-1,-3 0-3,0 0 0,0 0-2,-1 1 0,-3-1 7,0 1-7,2 1 0,-3-2 0,0 2 3,0-1-13,-4 0 12,0 0-4,-4 2-4,2-3-8,-2 4-8,-4 0-3,1-3-18,-2-3-18,-3 3-26,3-2-23,-1-2-56,-4-1-167,6 1 75</inkml:trace>
  <inkml:trace contextRef="#ctx0" brushRef="#br0" timeOffset="21260.056">15834 1980 106,'0'0'175,"-12"-2"-17,12 2-3,-12 5-15,7-4-15,-2 0-10,1 2-11,-1-1-6,0-1-20,1 1 4,1 0-13,-2 0-5,0 1-15,0 2-7,3-3-9,-3 3-7,-1-3-12,2 3-3,-1 2-11,3-2-9,2 0 2,-2 1-13,1 0-2,-1-1-1,3 2-19,1 0 1,0-2-2,0 4 2,1-3 2,3 1 2,0 0 1,0-5-4,4 4-9,-2 0 2,2-3 11,-2-2-1,3-1 3,0 1 7,-9-1-3,17-1 11,-10-2 10,1 0 13,-3-1 15,3 1 4,-2-1 8,2-1 3,-1-3-3,-1 4 22,1-4 3,-4 4-6,2-5 4,2 2-8,-3 1 17,0-1 0,0-1 8,-3 3-2,3-4-5,-2 4 1,0 1 3,-2-1-5,1 0-4,-1 2-1,0 3-8,1-7-4,2 5-10,-3 2-3,0-3-4,0 3-6,0 0-14,0 0-11,0 0 7,0 0-12,0 0 1,0 0-3,-3 12-3,3-7-7,0 2-6,-1 0 3,2 4-4,2-2-5,-3 0-9,0 3-9,3-4-17,-1 1-10,-2 3-12,3-3 4,-3-1 7,0-1-8,4 0-9,-4-4-17,2 2-8,-2-2-79,0-3-213,0 0 94</inkml:trace>
  <inkml:trace contextRef="#ctx0" brushRef="#br0" timeOffset="21496.9059">15986 1799 163,'0'-4'223,"0"4"-29,2-6-26,-2 6-16,0 0-20,0 0-12,0 0-11,0 0-13,0 19-9,0-11-7,0 5-11,2-2-4,0 6-7,-2-2-6,1 3-3,0 2-3,2 0-6,0-4-5,-1 6 4,-1-3-6,-1-1-9,4-1-16,-3 0-14,2 1-14,-1-6-31,-2 5-31,0-2-36,-1-7-53,-4 4-95,1-2-288,-2-1 127</inkml:trace>
  <inkml:trace contextRef="#ctx0" brushRef="#br0" timeOffset="22535.5389">14399 2462 115,'0'-7'225,"3"2"-4,-2-7-16,-5 9-13,4-6-13,0 4-15,-2 0-17,-1-2-13,-2 2-15,1 2-20,0 0-10,-1-1-16,0 4-7,-4-2-11,2 2-7,7 0-10,-16 4-9,10-2-6,-4 2-7,3 1-3,-1-1-9,2 5-7,0-6-9,2 6 1,0-3-5,-1 2-2,5-1 1,-1 2-4,2 0-1,2 1-1,0 1 0,3-1-4,-3 1-4,5 2 0,-2-3 5,5 5 3,1-2-4,-3 1 4,0-1-12,4 1 1,-8-3-1,3-1 0,2 3 2,-4-4 0,3 2-2,-2-2 6,-2 0-3,-5 1 4,6-1 8,-2-2 3,-4-1 3,0 0-1,0 0-10,3 0 14,-3-6 3,-3 10-1,2-9 4,-3 3 8,4-4-6,-13 5 6,8-4 1,-3-1 7,2 0 5,-3 0 5,4-3 5,-3 0-7,-4-1 8,3 3-16,-4-4 3,1 0 1,2-1 1,-5 0-9,3 0 5,-3-4-5,2 5 3,-1-3-1,3 2-3,-1-1 5,3-1-5,-1 3-7,2-1-4,-1-2-25,5 4-20,3-2-19,-4 0-32,4 0-34,2 1-84,-1-4-235,5 6 104</inkml:trace>
  <inkml:trace contextRef="#ctx0" brushRef="#br0" timeOffset="23580.4461">16597 1864 29,'0'-5'205,"-2"1"-13,2 1-16,0 3-6,-3-7-14,-1 4-13,0 1-18,2 0-8,-6-1-14,8 3-13,-13-1-7,7 2-7,-2-2-10,-4 4-6,2-3-9,4 1-10,-4 1-11,4 1-3,-2 1-8,1-1-10,1-1-12,0 3-8,2-2-15,0 1-7,1 1-7,0 0-11,1 1-15,2-2 8,0 2 4,2 0-4,1 1-13,3 0 15,0-3 12,2 1-19,-1 3 0,0-4 11,-1-1 3,-1 0 5,-1 1 4,2 0 1,-2-1 4,0 0 6,0-2 5,-4-1 8,1 4 7,1 1-1,-2-5 11,-2 7 8,1-5-6,-3 1 3,0 3 9,-1-2 5,0 0-2,-1 1 18,-1-1-16,1 2 5,1 0-17,0 0 8,-3-1 4,3 0-1,1 1-1,0-2-4,-1 1 1,-1 2-4,3-5 2,1 2-6,-2 1 11,3-2-14,-2 2 0,3-1-3,-1 0 0,2 0 3,-1-4-3,3 8 3,-2-6 0,-1-2 0,8 5-1,-2 1 3,0-5 0,1 1-1,3-1-2,3-1 2,-2 1-20,3 0-6,-1-1-24,2-1-16,-2 0-26,1 0-90,0-2-192,-2-1 85</inkml:trace>
  <inkml:trace contextRef="#ctx0" brushRef="#br0" timeOffset="24269.753">16791 1959 77,'0'0'164,"0"0"-25,0 0-13,0 0-14,0 0-10,0 0-14,7 11-10,-7-8-10,1 0-4,-1 2-2,1 1-11,-1 0 3,3 1-12,-2-2-1,-1 2 4,2 2-8,1 1-2,-1-3-11,-1 1-23,-1-1-8,0 3-22,0-4-11,1 0-3,-1 0-12,-1-1-2,1-5-7,-1 8-2,1-1 1,0-7-2,-3 3 6,3-3 12,0 0-2,0 0 10,0 0 1,0 0 12,0 0 8,0 0 11,0 0-1,0 0 8,1-19 4,1 11 2,0 0 19,1-1-3,3 0 6,-2 4 4,1-5 2,0 3 9,-1 0-3,1-1 7,-1 4 3,-2-1-2,1 1 12,1 0-6,-2 2 0,0-2-8,0 1-3,-2 3-11,4-1 1,-4 1-8,3-3-3,-3 3 6,0 0-4,0 0-3,10 4-5,-8-2-1,2 0-4,0 3 3,-1 0-3,-1 0-1,1 0 0,1 0 0,-1-1-7,2 4 12,-1-3-9,0 0-3,3 4 0,-2-4 0,0 2-6,2 1-10,-3 1-9,0-5-1,1 2 4,-1-2-2,-1 2-1,0-2-8,5-1 12,-3-1-5,-5-2 9,8 3-4,1-3 13,-9 0-3,0 0 6,18-5-4,-12 2 7,-1 0-1,4-4-4,0 2 2,0-4 1,-1 4-1,2-3 13,-4 0-9,1 0 6,-1 1-1,2-3 0,-2 4-5,-2-2 8,0 1 2,1 2 3,-2 0 7,-2-2 6,2 2-3,-1 2-10,-1-2 8,-1 5-9,-1-4 3,1 4-4,-5-5-2,5 5-1,-5-1 4,5 1-2,0 0-9,-12 3 5,8 0-10,0 0 7,1 1-2,-4 0 1,5 1 1,-2 0 0,1 1-5,1 0-11,0 2 13,0 0-16,3 1 4,-1-2-6,1 0 7,2 0-13,-1 1-1,4 2-18,-2-2-6,4 0-11,-2 1-2,0-3 4,3-1-14,-2 2-10,1-3-66,-3-3-160,1 2 71</inkml:trace>
  <inkml:trace contextRef="#ctx0" brushRef="#br0" timeOffset="24479.6366">17323 1963 5,'0'0'127,"0"0"-16,0 0-8,0 0-7,9 7-14,-4-4-4,-4 3-18,3-1 3,-1 2-6,-1 3-4,1-2-18,-1 2-19,2 2-19,-4-4-15,0 4-9,0-3-17,0 1 2,2 1-14,-2-3 3,0 0-7,0-3 5,2 0-33,-2 3-96,0-3 43</inkml:trace>
  <inkml:trace contextRef="#ctx0" brushRef="#br0" timeOffset="24634.4039">17358 2130 79,'0'0'5,"0"0"13,0 0 9,0 0 10,-2-12 10,2 12 1,0-12-5,0 8 7,0-6 1,0 3-9,2-1 0,-2-2 20,0 3-16,2-2-2,-1 2-9,4 1 10,-5-1 3,4 1-14,1 0-13,0 0 2,3 2-15,2-2-22,0 0 2,8 2-23,-1-1-8,7 0-4,3 0 6,2 0 0,-3 3-4,-3 1-6,4 0-37,-8-2-95,-1 3 42</inkml:trace>
  <inkml:trace contextRef="#ctx0" brushRef="#br0" timeOffset="25182.3881">17695 1959 58,'0'0'15,"9"2"3,-9-2 5,0 0 8,0 0 5,0 0 4,0 0 9,0 0 3,0 0-2,-27-2 5,19 2 4,-2 2 6,0-1-3,3 3 4,-3-2-2,1-1 6,2 0-5,0 0-10,-6 1-5,8 1 0,-4 0-14,2 1-4,-1 0-1,3-1 2,0 2-1,-3-3-6,4 3-9,-1 0 1,3 0-12,-1 0-14,1 0-10,0 0-13,0 2-5,2-2-4,0-5-8,2 9-16,0-4 2,0 0 3,1 0-17,-1-1 14,3 1-4,-1-2 8,2-1-1,1 2 5,0-3 4,0-1-30,2-1 71,-1 1-29,1-4 12,3 4 12,-4-3 13,2-1 17,0 1 14,-3-1 10,3-1 11,0 0 6,-2 0 7,-3 3 13,0-2 1,3 0 6,-3 1 6,-1-1-9,-2 4-2,1-2-11,-3 2-2,0 0-8,5-3-6,-5 3-13,0 0-10,0 0 6,0 9-10,-1-2 6,-2-1-12,3 4 4,-4 1-8,-2 6 0,2-1-3,2 1-3,-3 2-4,3 0-6,1 0-2,0 6-11,-3 1 7,4-7-6,1 3-8,0-3-12,2-1 13,-3 1-5,0-1 3,1-2 5,-1 1-3,2-6 1,0 4-7,1-5 8,-3-1 3,0-5 3,-2 5 5,4-4-2,-2-5 10,0 5 5,0-5-6,0 0 3,0 0 3,0 0-6,0 0 12,0 0 7,0 0-2,-16-12-2,15 4 2,-4-1-7,-3-1 3,2-5-7,-1 6 1,1-7 0,-3 0 1,0 2-5,0-1 1,-4-9 0,6 9-1,0 0-6,0-3 15,-1 2-16,3 0 8,1 2-7,1-2-14,1 1-7,1 4 2,1-6-24,1 5-16,1 0-26,3-5-21,2 2-66,3 2-191,2 0 85</inkml:trace>
  <inkml:trace contextRef="#ctx0" brushRef="#br0" timeOffset="25646.2295">17884 1983 146,'0'0'173,"0"0"-17,0 0-12,0 0-23,0 0-9,0 0-11,0 8-18,0-8-2,-4 7-6,3-3-6,-2 2-13,3-1-1,0-5-6,0 16-10,0-11-18,0 5-3,3-3-28,2 2 1,-4-4-19,4 5-19,3 0-1,-3-1-13,5 0 4,-1 0-11,2-1-7,0-2 3,-1 3-10,-1-6 3,3 2-4,-3-1-47,2-3-142,-2 1 63</inkml:trace>
  <inkml:trace contextRef="#ctx0" brushRef="#br0" timeOffset="26011.6382">18035 2147 373,'6'-4'-16,"-1"-1"8,0 2 10,1-6 12,-3 3 8,2-1 13,-5 0-1,4 2 14,-4-7-3,1 4 2,2-1 6,-3 0 12,1 1 10,-1-1 3,0 4-7,-1-2 0,-2 2 7,3 0 9,-1 0-15,1 5-7,1-5-13,-1 5-2,-1-5-10,1 5-4,0 0-13,0 0 2,0 0-1,0 0 1,0 0-18,0 0 12,0 16-3,0-10 2,0 5-6,0 0-1,0 6-7,0 0-8,-2 2-4,2 8-9,-2-1 0,4 3 2,-4 1-3,1-1-6,1 0-2,-5 4-4,5 0 5,0-5-5,1 4 4,3-6 9,-3 3 4,-1-5 5,0-3-4,4-3 0,-4-2-4,1-3 9,2-2-1,-3-1 5,1-4-2,-1 3 10,0-6 3,0-3 8,0 0 4,-4 3-8,4-3 9,0 0-11,0 0 11,-11-15 2,7 8 1,-1-6 1,1 3-2,-5-6-4,0 1 5,2-4-5,-4-3-1,1-1-3,0 5 1,1-8-4,5 3 7,-3 3-4,3-5-17,0 0-1,-1-2-27,-1-3-12,5 12 0,1-1-27,-1 0-16,2 2-16,2 0-29,-3 5-70,2-1-214,1 2 94</inkml:trace>
  <inkml:trace contextRef="#ctx0" brushRef="#br0" timeOffset="26908.7906">14545 2413 91,'1'-4'232,"-1"4"-21,0 0-23,0 0-20,0 0-19,0 0-19,0 0-13,0 0-18,0 0-8,0 0-16,5 17 3,-9-5-8,8 0-4,0 5-7,-3 0-7,2 0-3,0 1-3,0 0-1,-1 6-10,5-2-9,-5-4-12,1 0-13,1 1-11,-4 1-3,2-3-29,0 0-16,-2 0-2,0-2-24,0-1-35,0 1-11,0-4-16,-4-3-93,0 1-258,1-2 114</inkml:trace>
  <inkml:trace contextRef="#ctx0" brushRef="#br0" timeOffset="27699.6738">14526 2638 152,'1'-4'183,"-1"0"-14,0 0-17,0 0-15,4-1-12,-1 4-14,0-5-14,4 4-12,0 1-11,1-3-13,4 2-5,0 1-22,1 0-15,1-3-14,3 4-15,-2-2-15,-2 2-12,0 0-14,-1-1 3,2 4-6,-3-3 4,0 3 1,1-6 12,-5 6 3,2-3 2,-2 0 3,0 0 10,-7 0 14,7 0 4,-7 0 16,6-3 0,-6 3 17,0 0 9,7 3 8,-7-3 7,0 0-6,0 0-1,0 0 0,3 2-8,-3-2 0,0 0-8,0 0-2,0 0 5,-10 7-2,6-4-6,-1 1-5,1 1-6,-1-2 3,3 2 4,-2-1-6,0 4-1,-1-3-9,4 2 1,-5 0 1,5-2-9,-1 2-1,2-2-12,-2 5 13,2-3-7,0-1-8,2 2-7,-2 4 5,0-5-18,0 3 9,3-5-19,1 2-5,-1 1-5,-1-4-1,4 4-9,-2-4-1,-1 0-1,2 1-5,-1-3 5,1 0-3,-1-2-2,3 0 4,-7 0 11,13 0 6,-7-3 1,-5-2 18,8 3 3,-4-3 8,0 0 9,0-4-3,-1 4 14,0-7-1,0 2-1,-3 0 13,-1-1-7,3 0-2,-1 2 7,-2-1 8,0 1 13,0 1 7,0 1-6,3-3 5,-3 4 11,0 0 22,0 2 1,0 1 11,1-1-1,-1 4-7,0-4-2,0-2-11,0 6-2,0-3-16,0 3-4,0 0 0,0 0-7,5-2-5,-5 2 1,0 0-1,13 2-10,-8-1 2,4 1 0,0 5-5,-1-2-2,2 2 3,-1-2-11,1 2-8,-1 0 3,1 1 1,-2 0-4,1 3-5,-2-2-4,2 1-2,-5 0-8,5 1-3,-7-2-8,3 4-3,-3-3 8,1-2-3,-3-1-3,2 1 22,-2-2-18,0-1-1,-3 1-4,1-2 5,2-4 8,-8 7 5,7-5 2,-3-1-5,4-1 10,0 0-2,-14-3 19,8 1-22,1-1 19,0-2-5,-2 1 10,-1-4 3,1 2-5,2-4 8,-2 3-7,3-3 2,1 2 6,0-3-8,-1 3 7,3-2-11,0 1 6,2-1-3,4 3-13,-1-4-4,4 2-5,-1 3-25,4-2 0,1 3-11,5-2-26,-2 0-18,4 2-55,-2 2-162,2-2 71</inkml:trace>
  <inkml:trace contextRef="#ctx0" brushRef="#br0" timeOffset="28678.1141">15220 2646 11,'-2'2'120,"-8"-2"-10,4 0 0,-1 3-20,2-3-2,-3 3-6,1-2-5,-1 2-1,1-1-3,0 2-12,1-3-4,-2 2-7,4-1 3,-2 3-11,-3 1 0,3-1-9,1 1-6,2 0 2,-1 2-16,0-1-5,-1 1-10,5 1-11,-1-1-8,2-3 4,-1 2-4,5 0-8,-2-4-12,2 4 2,0-3-7,0-1-3,5 0-7,1 1 8,-2-4-8,5 0-7,-14 0 15,18-5-1,-6 3 14,-5-2 19,4 1 7,-3-4 16,-1 2 7,-1 0 8,0 0-1,-2-2 10,6 0 14,-9 0-2,3-1 4,0 2 7,-3-1 9,2-2-2,-2 4 2,0-2 6,2 2 0,-2 1-5,-1 0-1,0-1-5,0 5-6,0-4-4,0 4-7,-1-5-5,1 5-2,0 0-8,-4-2-21,4 2 12,0 0-2,0 0-4,-5 7-5,5-7 5,1 9-10,-1-3-5,0 0-13,3 0-9,-2 1 4,4 1 0,4 0-12,3 0 4,0-1-3,4 3-6,-3-2 11,4-1-5,0-2-10,-1 0 10,2-1-5,-1-1 16,2-1-8,-3-1 6,0-1 6,-3-1-2,1-1 5,0 1 8,-5-3 19,0-1 8,-1 1 3,-3 1 14,1-5 2,1 3 8,-4-1 3,1-4-12,-2 3 1,-1-4-1,3 2-1,-4 0 5,0 1-4,0 0-4,-2 2 0,2-2-9,-2 4 2,2-1-1,-1 0-5,-1 2-3,2 3-4,-2-7-3,-3 7-10,5 0 6,-11 5-13,5-2 6,1 2-5,-3-1-9,-3 6-13,6-5 2,-3 4-17,0-1-7,-2 1-6,5 0-7,-3-1-17,3 0 0,3-1-3,0-1 5,1 2-4,1-5 5,-3 4 5,7-2 3,-2 0 2,0-3 13,3-1 4,-1 1 7,1-2 2,4 2 13,-2-4 7,0 4 2,-7-2 13,12-4 6,-3 3 10,0-1 14,-4-1-3,1 1 15,2 0-6,-2-1 7,-1 1 2,2 0-16,-3-1-2,-4 3 8,8 0-13,-8 0 11,8 3-5,-4-1-10,0 5 5,-2-2 4,2 4-3,-2 2 1,2 6-7,0 0 1,-2 1 8,-2 2 8,-2 10-17,2 0-3,-1-3 4,0 2-7,-3 0 7,2-5-6,2 0-8,4 0-11,-6-1 14,0-14-4,2 9 6,-2-5-4,1-2-2,1 0 2,0-4-12,-1 0 15,-2-1-7,3-2 4,0-4 13,-3 7-5,2-6 11,1-1 8,0 0 0,0 0 20,-9-10 9,5 4-9,-2 0-3,4-5 0,-2 2-3,0-3-4,0-1-3,-4-2-8,3 0 2,-2-11-1,0 9-9,1-1-9,-8-4 9,10 3-2,-4 1-3,3 2 3,-3-2-3,2 2-6,1 7 3,-1-5-9,3 0-14,-1 3-19,0-1-34,4 2-36,-4 1-29,4 1-124,-3-1-274,6 1 121</inkml:trace>
  <inkml:trace contextRef="#ctx0" brushRef="#br0" timeOffset="29097.8457">15710 2755 45,'11'-10'123,"-4"5"-8,0 3-8,-2-6-8,1 1-6,5 2-6,-3-4 0,1 1-12,0 1-3,0-5-11,-3 5-2,2-3-5,-2 1-3,2 1-1,-3-2-1,-2 6-1,-1-3-11,2 2 5,-2 0-3,-2 1-2,1-1-3,-1 2-9,0 3-1,-1-6 3,1 6-12,-7-4 4,2 4-3,5 0-2,-12 0 1,12 0-3,-11 0-3,2 3-5,4 0 3,-3 1 3,1-2-7,2 1 3,-2 4 0,2-3-4,0 4 1,0-3-9,1 4 8,0-1-3,2 1-2,-1 1 5,2 0-2,1-1 4,0 4-2,1-4 0,3 1-3,-3 4 5,6-7-7,-5 6 7,6-4-2,-2-1 1,3 1-3,-2-1 1,0-1 1,2 0 0,-1 0 1,0-3-4,-2-1 3,2 0-4,4-2-19,-4 1-11,5-3-29,-2 0-23,1-3-25,-3 0-123,-4 1-252,5-2 112</inkml:trace>
  <inkml:trace contextRef="#ctx0" brushRef="#br0" timeOffset="29692.8161">16969 2506 147,'2'-4'221,"-2"4"-14,0 0-17,0 0-16,0 0-25,0 0-11,0 0-15,0 0-10,0 0-9,-10 20-12,3-12-10,0 6-7,-4-2-10,1 3-3,1 2-6,0-3-5,0 1-7,1-1-2,2 1-12,-3-2-15,4 1-4,0-3-10,-1 1-6,1-1-8,1 3-7,-2-3-10,2-1-28,2 1-6,-2-4-11,1 5-1,1-7-14,-2 2-18,4-2-9,-3 0-8,1-1-8,-2-2-80,0 1-231,4-3 102</inkml:trace>
  <inkml:trace contextRef="#ctx0" brushRef="#br0" timeOffset="29894.4249">16882 2614 120,'3'-6'184,"-1"3"-9,1-1-6,1 1-13,-3-4-17,0 6-17,-1 1-19,0 0-11,0 0-7,0 0 2,12 8-10,-9-3-4,3 5-8,-3-2-3,3 2-3,4 5-8,-1-1-6,-3-2-2,1 2-5,0 1-17,-1 0-2,0-3-20,0 0-10,-2 3-28,1-3-12,-4-2-16,2 2-23,3-3-19,-1 2-3,-5-2-22,3 0-95,-3-4-248,-3 2 111</inkml:trace>
  <inkml:trace contextRef="#ctx0" brushRef="#br0" timeOffset="30540.1277">16831 2720 125,'0'0'156,"-5"-2"-14,5 2-14,0 0-13,5-7-13,-5 7-11,10-2-16,-2 0-1,3-1-7,2 3-6,2-1-12,-3 0-8,7 1-20,-3 0-13,3 0-16,-2-1-21,-1 2-10,-1-1-7,3-1-9,-5-1 6,-3 1-14,2 0 7,0 0 6,-2-1 1,2 0 6,-2-1 13,-3 0 7,-1-1 11,-1 2 27,1 2 6,-2-3 17,0 1 7,-4 2 3,5-3 16,-5 3 5,4-2-2,-4 2-3,0 0-2,0 0-8,0 0-12,0 0 1,7 7 0,-10-2 2,2 0-7,0 2-2,-1 2 1,-1 1-8,2 0 1,0 2-6,-1 0-5,0-1 3,1 2-5,0 0 1,-1 1 2,2 5-5,0-4 5,0 4-16,0-2-14,2 2-15,-2-1-17,0-6-9,1 5-14,3 0-4,-4-4 0,1 0-9,-1-2 11,0 0-4,0-1 6,-1-3-6,0 0 4,-1-2-1,1 0 9,1-5 9,-5 5 4,5-5 4,0 0 20,0 0 3,0 0 15,-13-11 1,11 4 26,-1 1-9,3-6 6,0 2 4,0-5-6,0 3 3,4-4-2,-2-3-3,2-1-5,2-2-3,-3 2 5,2 0 1,0 2-9,-4-2 13,4 6 1,2-2-1,-7 3 10,5 3 23,-4-2-2,1 5 4,-1 1 3,-2 1-2,2-1 0,-1 5-6,0 1-6,5-6-14,-5 6-4,3-1 1,-3 1 2,0 0-4,10 7-1,-9-3-2,3 0 0,2 3 0,0-2-6,0 5 0,-1-3-3,3 3 1,-2-1 1,3-1 9,-1 1-12,-2-1-2,1 4-3,0-4-7,0 2 6,-5-5-17,1 1-6,1 1-2,-1-1-2,-1-1-7,-2 0-12,-4 4 4,-1-3-30,0-3-19,-2 2-8,-2-3-10,-1 0-9,-3 1-61,-6-1-191,6-4 85</inkml:trace>
  <inkml:trace contextRef="#ctx0" brushRef="#br0" timeOffset="31070.4673">17388 2767 59,'8'15'138,"-5"-3"-15,4 3-6,-5 1-13,1-5-12,2 7-5,-5 1-11,2 0-2,1 6-13,0-8 1,-1 2-11,1-2-10,-3 0-4,0-5-10,0 4-11,0-5-6,2 1-3,-2 0-24,-2-4 21,4 1-2,-2-2-1,0-1 3,0-2 0,0-4 3,-2 8 3,2-8 2,0 0 3,0 0 8,0 0 3,0 0 6,0 0 11,0 0-8,-3-26-7,3 17 16,-2-3-1,-1-3-7,2-3-2,-1 0-4,0-1-1,2 0-6,0 0-5,0-10 3,-1 9 3,2 1-7,-1 1-7,-1-1-1,-2 2 1,3 0 5,3 6-2,-3-2 4,1 3 12,-1 1 4,2-3 1,0 7 0,-2-1-3,6-1-1,-3 2-1,-1 0-4,2 1-5,3 2 0,-2-2-1,0 2-7,4 1 2,-3 0 2,2 2-7,1 0-1,1 0-2,-1 0 1,0 3 3,1 0-4,-1 1-3,0-2-1,0 3 2,1-2-2,-2 3 3,-1 2-4,-2-4-1,2 0 2,0 4-5,-2-4-5,-4 0-9,5 6 0,-2-5-10,-3-1-6,-1 0-5,0 1-2,-1 0 5,1 0-2,-7-2-14,1 1-3,-3-1-14,-2 1-13,1 0-17,-2-3-12,-2 0-12,1-1-108,-6 1-248,0-4 110</inkml:trace>
  <inkml:trace contextRef="#ctx0" brushRef="#br0" timeOffset="31323.9281">17618 2602 10,'5'6'141,"-1"2"-2,0 1-7,1 0-8,-1 1-9,1 1-8,-4-1-10,0 2-11,1 0-9,7 4-7,-4 0-6,-5-2-2,1-2-13,4 5 0,-5-5-5,4 1-3,0 3 5,-3-4-22,-1 1-1,3-1-20,-2-1-4,2-2-14,-2 0-31,0-2-17,-1 2-13,0-5-6,0 2-34,0-6-68,-2 8-200,-2-6 89</inkml:trace>
  <inkml:trace contextRef="#ctx0" brushRef="#br0" timeOffset="31522.6628">17807 2798 95,'3'5'144,"-1"0"-12,2 0-14,-2 2-8,-1 0-15,2 0-3,1-2-11,-2 7-8,0-4-6,-2 2-2,4-2 0,-3 3-15,1-4-30,0 1-9,-2-2-24,0 2-20,0-8-13,1 8-6,-1-6-24,0 5-19,0-7-56,-5 5-163,5-5 72</inkml:trace>
  <inkml:trace contextRef="#ctx0" brushRef="#br0" timeOffset="31695.9383">17779 2667 113,'0'0'172,"-2"-7"-24,2 7-7,0 0-21,0-4-14,0 4-17,0 0-25,0 0-1,0 0-32,0 0-14,0 0-33,0 0-30,17 7-36,-11-6-72,-6-1-166,10 5 74</inkml:trace>
  <inkml:trace contextRef="#ctx0" brushRef="#br0" timeOffset="32366.1988">18017 2698 1,'-7'3'165,"0"1"-7,0 1-9,1 0-6,0 0-13,-1-2-12,3 4-13,-2-2-12,2-2-1,-1 1-15,0 4-5,0-3-9,1 0-5,-1 2-4,1-2-9,2 0-1,2 5-7,0-3-4,0-1 1,2 2-18,3-3-5,0 2-10,3 0-18,-1 0-7,6-2-1,3 2-7,3-2-30,0-2 6,9 2-8,-5-5-10,5 4 4,0-3 0,-1-2 12,0-2 3,-5 2-5,0-4 15,-2 2 9,-1-2 42,0-2-19,-6-1 24,6 2-3,-11-2 12,-3-1 6,5-1 7,-5 1 5,0 1 12,-2-1-4,0-1 9,-2 3-5,-1 2 7,3-4-5,-3 6 1,-3-3-4,2-1-4,-3 3-2,1 3-6,-3-1-10,-2-1-2,-1 2 2,0 1-3,-1 0-4,6 1-6,-9 2 2,3-1 3,1-1-15,-1 3 7,-2 1-3,5 2-1,-3-4 1,5 2 1,-2 0-3,2 2-8,-4 2-3,7-3-12,-2 4-5,0-4-6,4 4-9,-3-2-4,3-1-7,2 1-2,-1 1-1,4-3 5,-1 0-11,1 3-2,0-5 3,-1 3 0,2-4 12,-1 0-6,1-2 8,0 1 0,-6-2 8,13-1 6,-13 1 13,11-2 6,-6-2 21,0 0 5,0 0 9,1-1 6,0-2 10,-1-1 5,1 2 4,-3-1 5,2-3-1,0 3-1,-2-3 9,1 2 7,-2 1-2,-2 1 3,4 0-1,0 1 6,-3-1-7,0 3 0,-1 0-10,1-1-8,-1 4-8,0 0-1,3-5-9,-3 5-4,3-2-11,-3 2-7,0 0-4,0 0-3,0 0 0,0 0-1,2 11 0,0-6-15,-2 0-5,2 3-11,1-2-10,-2 4-6,2 0-19,1-1-14,2 0-23,-5 2-14,3-5-16,-2 0-24,0 1-94,-2-2-266,1-1 117</inkml:trace>
  <inkml:trace contextRef="#ctx0" brushRef="#br0" timeOffset="32607.9377">18596 2587 116,'1'-2'199,"-1"2"-24,0 0-15,0 0-19,0 0-17,0 0-6,3 13-14,-2-6-4,-4 2-14,5 2-17,0 1 0,-2 4-2,0-4-7,3 5-1,-1-1-5,3 1-20,-5 3-12,1-3-7,1-2-7,2 4-21,-4-7-16,1 0-30,2 3-10,-3-3-23,2 4-19,-2-6-26,-2-4-75,-1 1-230,2-1 103</inkml:trace>
  <inkml:trace contextRef="#ctx0" brushRef="#br0" timeOffset="32955.7381">18563 2740 47,'6'-2'152,"0"-1"-27,2 0-3,2 2-16,3-2-10,2 2-10,2-5-13,1 6-4,2-1-5,-1-1-8,3-1-3,-3 2 0,-2 0-10,-2-1 3,0 4-4,-4-4-10,-1 2-1,-1 0-9,-3 0 19,2-2-12,-3 2 8,-5 0 2,8 0-1,-8 0-6,6 1 5,-6-1-7,0 0-4,8 0-1,-8 0-7,0 0-5,0 0 6,4 4-7,-4-4-1,-2 6-1,0-2-9,-1 2 7,1 1-2,1-2 0,-1 3-3,0-1 3,0 3 0,1-2 0,0 1 4,1-1-4,1 3-1,-2-4 1,1 3-5,0-3-13,-2 0-2,2 1-28,2-1-14,-2-2-29,-2 0-12,2-5-15,0 0-11,0 9-88,0-9-228,0 0 100</inkml:trace>
  <inkml:trace contextRef="#ctx0" brushRef="#br0" timeOffset="33140.9181">18850 2576 155,'0'0'160,"0"-5"-8,0 5-11,4-1-17,-4 1-15,6-1-18,-6 1-6,9 1-34,-4 0-30,2-1-33,1 2-46,0-1-37,-1 1-59,-1 0-168,4 1 75</inkml:trace>
  <inkml:trace contextRef="#ctx0" brushRef="#br0" timeOffset="33488.9585">19002 2752 86,'-1'6'84,"-2"2"-7,2-3-23,1 0 4,0 3-11,0 0-2,1 0-11,1 1-7,0-4-15,3 2-2,-1-1 12,0-2-23,2-1-4,-1 2-3,2-2-4,-1-1-1,0 0-1,1-1 5,1-1-4,-3 0 12,4-1 6,-9 1 10,11-4 11,-3 1 12,-1-1 21,-3-1 0,-1 0 5,3-5-5,-4 5 9,3-5-7,-3 1 15,3-1-5,-5 0-1,1-1 3,3 3 3,-4-3 2,2 2-15,-2 1 0,-2 2-3,4-1-2,-4 1-11,2 0-4,-5 1-7,0 0-2,0 0-16,-1 1-13,-5-1-16,-4 0-9,-2 3-36,-3-1-32,0-2-33,2 5-131,-3-1-272,2-2 120</inkml:trace>
  <inkml:trace contextRef="#ctx0" brushRef="#br0" timeOffset="34286.0351">19245 2630 101,'0'1'151,"4"4"-11,-3 0-14,-1 2-8,1-1-12,0 3-7,1 3-1,-2-3-20,1 3-3,-1-1-9,0 2-2,1 2-24,-1-5-11,0 2-3,-1 0-19,2-1-6,1-2-9,-2 0-13,0 2-12,0-5-15,0 1-12,1-2-1,-1 2-6,-1-5 3,1 1 3,0-3 10,0 0-1,1 5 7,-1-5-3,0 0 11,0 0 3,0 0 7,1-14 7,2 7 9,1 1 0,-1-3 2,1-3 0,2 0 10,0-3 3,1 1-6,1-3-6,1 3 7,-3 3 10,-1 0 5,0 1 12,1-2-4,1 2 19,-3 3 6,-1 2 3,1 1 1,-2-2 1,2 4-8,-4 0-15,5 0 10,-5 2-9,0 0-1,5-3-4,-5 3 1,0 0-5,6 7-10,-3-2 4,-3-1-1,5 1 0,-1 5 5,-4-3-1,5 3-6,-2 0-5,4 0 8,-4 1-2,1 1-1,-2-4-9,2 4 12,0-4-10,1 1 8,4 1 0,-4 0-9,3-3 12,0-1-11,-3 2 3,5-3-2,-2 0 3,1 0 1,-4-3-4,6 0 2,1 1 1,-1-6 4,-1 1-4,-1 0 10,1-3 4,1 0 6,-6-3 4,4 1 0,2 0 6,-1-8-11,1 1 2,-4-1-1,1 0 4,-4 3-7,4-5 1,-6 6-2,6-4 1,-6 3-4,0 1 1,0 0-2,-2 2 0,3-1-1,-2 5 0,-2-1-2,2 1 3,-2 2-10,1 3-4,-3-5-5,1 3 0,2 2-4,-12 0 2,12 0 1,-10 5-14,2-1 1,4 3-3,-6-1-16,6 0-9,-1 2-3,1 0-4,-1-2 1,4 5-10,1-5 18,0 4 4,1 0 4,7-1 0,-3 0 3,4-1 4,-1 1 9,2-1-3,-1 1-2,1-4 9,4 3 11,0-1 4,-5 0-2,4 4 7,-2-6-3,-2-1 4,0 1-2,-3 0-1,5-1 0,-6 2 0,3-4-3,-2 2 1,0 0-2,-2-1-2,-3 1 1,2 0 9,-2 1 11,1-3-4,-2 2 0,-3 2 7,-4-4-9,1 3-7,-1 0-17,-2 0-13,-3-1-21,-2-2-25,-1-1-33,0 2-30,2-1-88,-4-2-233,6 0 104</inkml:trace>
  <inkml:trace contextRef="#ctx0" brushRef="#br0" timeOffset="34512.4107">20109 2839 22,'3'0'313,"1"0"-18,-4 0-10,8 0-4,-8 0-7,0 0 4,5 3-10,-5-3-21,0 0-9,0 0-20,0 0-16,0 0-21,10-3-14,-10 3-19,0 0-18,0 0-17,5 3-15,-5-3-47,0 0-18,0 0-35,0 0-37,0 0-42,0 0-36,0 0-38,0 0-69,0-6-70,0 6-195,0 0-529,-12-6 234</inkml:trace>
  <inkml:trace contextRef="#ctx0" brushRef="#br0" timeOffset="45310.9566">17730 5314 12,'0'0'106,"3"-4"-2,-3 4-8,0 0-4,5-2-1,-1 1-1,-3-3-4,5 3 5,-3-3-1,1 1-9,2-1-3,0 1 0,0 0-14,-2 1-3,1-2 5,0-1 0,1 2-2,-2-1 4,-2-1-1,3 2-2,-1 1 9,-3-3 2,5 0-4,-6 3-9,0-3-3,2 0-1,-1-2-1,-1 2-3,0-2-1,0 0-9,-3 0-5,3 3-2,-4-3-3,2 0 17,-1 0-9,-2 0-3,1 1-7,-1-3-5,0 4-3,-1 0-1,1 1-9,-2-2-2,2 1-3,-2 1-6,0 2-3,-1-1 1,-1 0-3,-2 1-1,1 0-3,-3 1-1,4 0 1,-1 2 1,-2-2-4,6 2 5,1 2 0,-4-1-3,2 1-4,-3 0-1,1 2-1,2 1-4,0 0 4,-3 0-2,4 4 0,0-2 1,-2 0-5,4 1-2,-2 0 0,0 1 1,2-2-3,2 2 2,0 3 6,1-3-2,-1 7-8,2-5 1,1 2 1,1-3 2,2 1-10,0 0 2,1 3 3,3-1-2,0 1-1,1-1 0,0 0 14,3-2-11,-1 0 2,0 1-2,2-1 5,-3 1 2,5-2 0,2 1 6,-3 1-2,-1-1 3,2-1 1,-2 0 0,-1 0 2,-2-4-4,-1 5 7,0-4-4,1 1 6,-1 1-1,-4 0 0,4-1-1,-2 0 1,-3 2 2,0-4-2,-1 1-1,-1 0 2,-2-2 4,1 2-1,-1 1-1,0-1 2,-1-2-2,-1 1 2,-1-2 3,-3 2-3,-3-2 0,2 2 1,0-1 3,-2-2 1,-1 0-1,-1 1 4,0-1 7,-1-2-6,2 0 6,-2 1-5,0-3-2,0 0 3,-2-3 2,0 3-1,0-4-4,4 0 1,-4-1 0,1 1-2,-2-3 0,1 0-2,2 2-3,-5-5 8,2 1-8,4 1 0,-3-3 3,3 4-1,0-2-4,1 3 0,1-5 1,-4 5-3,7-4 0,-2 3-2,-1 2-3,4-3-9,-3 1-3,4 2-20,3-2-27,-2 1-28,1-1-28,2 1-14,2-1-123,1 2-278,1-4 123</inkml:trace>
  <inkml:trace contextRef="#ctx0" brushRef="#br0" timeOffset="45832.0447">18362 5431 5,'0'0'155,"0"0"-6,0 0-13,0 0-10,0 0-10,0 0-7,0 0-15,0 0-5,0 0-13,0 0-13,0 0 0,0 0-8,0 0-2,13 3-2,-2-1-6,4 0 3,6-2 1,9 0-19,5 3 7,3-3 4,17 0-8,-2 0 2,-1-3-4,3 3-7,-3 3 0,-2-3 5,1 0-3,3 0 3,-17 2-8,1 1 1,0-3-3,-4 2 1,0 0-1,-3-2-1,-10 4-4,-1-4 0,-2 3-8,-8-2 3,2-1-4,-3 0 4,-3 1-1,-1-1 2,0 1-1,-5-1-1,9 0 1,-9 0-1,8 0-2,-8 0 1,0 0-2,4 2-1,-4-2 1,0 0-2,0 0 4,0 0-1,0 0-5,0 0-2,0 0-2,9-3-7,-9 3-7,0 0-13,0 0-20,0 0-14,0 0-26,0 0-28,0 0-16,-12-5-1,12 5-2,-10-4-81,5 2-235,0 1 104</inkml:trace>
  <inkml:trace contextRef="#ctx0" brushRef="#br0" timeOffset="46218.2624">19104 5352 16,'0'0'158,"0"0"5,0 0 2,-6-3-10,6 3-10,0 0-2,0 0-16,-5-1-8,5 1-10,0 0-10,0 0-12,0 0-10,0 0-6,0 0-6,0 0-10,0 0-10,0 0-5,0 0-1,0 0-8,0 0 0,20 8-7,-11-3-2,1 0 4,7 2 0,1-2-7,-4 5 1,4-2-5,-2 0-1,2 0 3,1 0-6,-4-2-1,2 1-1,-5 1-1,2-6-3,-5 3 3,1 2-4,-4-4 1,2-1-2,-3 3 4,-1-2-4,0-1 0,1 2-1,0-2 1,-1-1-2,1 1 2,-5-2 0,0 0-3,1 2 2,-1-2 0,3 4 1,-3-4 6,0 0 4,-4 5 0,0-1 2,-2 0 0,-3 0-2,1 2 3,-5 2-5,-1-1 1,-2 0-4,2 3-1,-5-2 2,1 1-2,-1-1-5,2 1-17,-1 0-21,-1-1-27,2 1-41,2-1-48,-2 1-181,3-2-361,4-2 159</inkml:trace>
  <inkml:trace contextRef="#ctx0" brushRef="#br0" timeOffset="47178.1117">20243 5152 22,'0'0'214,"0"-5"-10,0 5 8,0 0-12,0 0-17,0 0-13,1-4-21,-1 4-16,0 0-15,0 0-12,0 0-13,0 0-10,0 0-8,0 0-17,0 0-9,0 0-7,0 0-5,0 0-6,0 14-8,0-9-1,0 3-4,0 4-1,0-2-3,0 2 2,0 4-7,-1-4 3,2 6-2,-1 1-2,1 0 3,-1-3-2,0 2 1,0-1-9,4 1-2,-3-1-2,-1 1-1,0-1 1,3-1 6,-3 0-6,1 1-2,-1-5 4,0 2-2,4-4 1,-4 0 0,1 2 2,-1-3-3,3-1-1,-3 0-4,1-1 2,-1-1 2,0-1-3,3 1 1,-3-1 1,1-1 2,-1 0-3,0-1 12,0 2-9,0-5 0,1 7 0,2-4-2,-3 1 3,0-4 1,0 5-2,0-5 2,1 3-2,-1-3 1,0 0 7,0 0-7,0 5 2,0-5 0,0 0 1,0 0 1,0 4-1,0-4-1,0 0 0,0 0 4,0 0 5,0 0 2,10 0 1,-10 0 1,8-2-1,0 2 0,0-1-2,2 0 1,1 0-1,2-1 2,6 0 2,-4 2 1,3-1-3,3-2 0,-1-1-2,-3 2 4,3 1-2,-2 0 1,-4 0-5,0-1 0,-2 1-2,-6 0-2,0 1 4,1 0-5,0 0 0,-7 0 1,7 0 3,-7 0-3,8 0 4,-8 0-3,0 0-2,5-3-2,-5 3 0,0 0-5,4-2 1,-4 2-11,0 0-17,0 0-29,0 0-30,0 0-37,-2-5-26,2 5-32,0 0-131,-5-6-342,3 2 152</inkml:trace>
  <inkml:trace contextRef="#ctx0" brushRef="#br0" timeOffset="54740.0624">18658 6315 36,'0'0'106,"0"0"-15,0 0-3,0 0 0,0 0-2,0 0-15,0 0-10,-6 1-6,6-1 5,0 0-24,0 0 1,0 0 6,0 0-6,0 0-11,0 0 3,0 0-2,0 0-5,0 0 3,0 0-10,0 0 13,0 0-10,11 8-2,0-6-2,0 0 2,8 1 10,0-2-9,11 1 4,3 0-5,-1-2 2,4 0 0,3-2 2,16 2-7,-15-1 5,11-1-4,2-1 8,-13 2 1,-3-2-3,17 3-3,-18-3 1,1 3-3,-4-4 2,3 2 0,-2 1-1,2-2 4,-4 1 3,-2 0-5,-1 2 2,-10 0-7,-2-3 1,-4 3-2,3 0-5,-6-1-4,-1 1 7,0 0 1,-4-1 7,3-1-3,-8 2-1,8 0 3,-8 0-3,9-1 3,-9 1 5,5-1-2,-5 1-9,0 0 7,6 0 5,-6 0-3,0 0-1,0 0-4,0 0-1,0 0 3,0 0-5,0 0 2,0 0 0,7 1-11,-7-1 0,0 0-7,0 0-9,0 0-10,0 0-14,0 0-32,0 0-35,0 0-29,-20-6-129,6 5-282,-4 2 125</inkml:trace>
  <inkml:trace contextRef="#ctx0" brushRef="#br0" timeOffset="55463.7173">19032 6195 14,'0'0'122,"0"0"-3,0 0-10,0 0-2,0 0 2,0 0-8,0 0-3,0 0-7,0 0-4,0 0-6,0 0-6,0 0-17,0 0-5,0 0-6,0 0 2,0 0-12,0 0-4,-17 13 0,4-6-6,-1 0-3,-4 5 2,-4 0-6,3 0 0,-6-4-4,-1 4-6,8 1 4,0-4-1,2 2-4,-2-1-2,0 0-1,4 0-2,-4-2-1,4 0-1,2 1-1,-3-4 0,2 0 0,4 1 3,-1-2 2,1 2-4,0-3 0,3-1 1,-2 1-2,6 1-2,-4-3-2,6-1 4,-5 3-5,2-1 7,3-2-2,0 0-2,-7 1 4,7-1-2,0 0 1,-4 3 1,4-3-3,0 0 1,0 0 2,0 0-3,0 0-1,0 0 1,0 0-12,0 0 18,7 7-3,0-3-3,1 1-4,2-2 2,1 5-7,6 0 7,1 0 5,1 2-4,7 1 7,-1-1-9,-5 2 2,-1-3 1,8 2 2,-7-2 0,-2-1-3,3-1-9,-2 0-17,-3 1-8,3-2-20,2 1-15,-6-1-25,-2-3-36,2-1-73,-3 0-219,-1 1 98</inkml:trace>
  <inkml:trace contextRef="#ctx0" brushRef="#br0" timeOffset="59603.4061">18726 4278 61,'0'-5'71,"0"5"-5,0 0 2,0-5 1,0 5 4,0 0-3,-3-6-4,3 6 3,0 0-8,3-5 5,-3 5 3,-3-2 1,3 2 0,-1-5 11,1 5 0,0 0-4,0-5 3,0 5-1,0 0-2,0 0-2,0 0-4,0 0-6,0 0-5,0-4 2,0 4-15,0 0-1,0 0-4,0 0-6,0 0-5,0 0-3,0 0-1,0 0-2,0 0-3,0 0-3,0 0-5,0 0 1,0 0 0,0 0-8,0 0-4,0 0-1,0 0 1,0 0-5,0 0-4,0 0 0,0 0 0,0 0-2,-4 17 5,3-9-2,1 1 2,-3 4-3,2-2-4,1 6 1,-2 1 6,0-1-3,2 0-2,2 1 1,-4 1 3,2-1 1,0-1-1,0 2 8,0-3-4,-1 5-9,1-5 2,0 1-4,-4-4 0,4 0 1,4-1-5,-8-1-5,4 1 1,0-3 3,0 1 3,0 0-2,0-1-4,0-4 1,0 0-8,0-1-6,0 1-3,0-1 1,0-4-8,0 6 2,0-6-12,0 4-9,0-4-25,0 0-28,0 0-110,0 0-242,0 0 108</inkml:trace>
  <inkml:trace contextRef="#ctx0" brushRef="#br0" timeOffset="59934.7027">18683 4289 36,'2'-3'131,"-2"3"-9,0 0-15,0 0-13,0 0-10,0 0-9,5-1-8,-5 1-4,8 5-6,-2-2-10,-1 3 4,3 1-6,1 3-2,-1-1-3,3 3-2,-3-2-4,3 2-3,1 0-3,-2 5 5,1-5-2,-4-1-10,2 2-4,-1-3 2,3 2-2,-5-2-1,4 0-1,-4-3-3,0 0-2,-2-2-4,2 1-11,0-1-12,-4 0-8,4-1-9,-4 0-10,0 0 1,1-3-10,-3-1-12,0 0-24,0 0-81,8-5-183,-6 1 82</inkml:trace>
  <inkml:trace contextRef="#ctx0" brushRef="#br0" timeOffset="60219.4021">19010 4280 11,'0'0'145,"0"0"-9,0 0-9,0 0-13,0 0-19,0 0-10,0 0-10,0 0 0,0 0-7,0 0-13,0 0-3,0 0-8,0 0-5,0 0-3,0 0-2,-9 13-2,6-7-3,-2 2-6,0 1 11,0 0-17,-3 1 7,-1 2-10,0 2 8,0-1-12,-1 1 6,1 0-3,0-2-4,-1 3-4,1-1-9,-1 0-11,-2 0 1,5-1-16,-1-1-15,0-3-14,2-1-8,0 0-18,2-1-9,0-2-77,0-2-186,0 2 82</inkml:trace>
  <inkml:trace contextRef="#ctx0" brushRef="#br0" timeOffset="60537.8213">19007 4304 111,'0'0'131,"0"0"-13,0 0-11,0 0-8,0 0-17,3 9-1,-3-6-11,0-3-5,-2 8-9,2-2-10,0-2 0,0 3-8,0-1 3,2 2-12,-1 0-7,-1 0 8,1-3-4,2 5 0,-3-1 0,2 2-9,1 0-1,-2-1 1,2 0-3,-3 2 1,2-2-1,1 2 3,-2 0-1,2 5-2,-1-4-1,-2-2 2,0 3-6,3 1-16,-6-3-6,6-2 4,-6 2-16,3-3-13,0 2-2,-2-2-17,1-1-11,-1-2-25,2-1-87,-2 2-194,0-4 85</inkml:trace>
  <inkml:trace contextRef="#ctx0" brushRef="#br0" timeOffset="61060.2362">19181 4501 19,'4'-2'82,"3"0"-6,0 0-14,-1-2-6,-2 0-6,5 0 4,-3 1 8,-2-2-20,1 1-11,-1 0-3,1 0 15,-2-1-9,1 0-9,-1-2 5,-1 3-3,-1-2 9,0 2-9,1-1 4,-2 0-7,1 0-9,-1 5 9,-3-7-8,2 4 2,1 3-3,-4-4-2,4 4 1,-6-3-6,2 3 1,4 0 1,0 0 4,-10 0-5,10 0-3,-9 0 4,9 0-2,-10 2-6,3-1 2,7-1 5,-9 2-4,5-2-6,-3 2-5,4-1 6,-2 3 0,1-2-2,3 2 7,-3-1 0,0 0-3,0 1-7,3 0 9,-4-1-5,5 2-1,0 1 2,-1 0-3,1 0 6,0 3 7,1-1-7,-1 1-9,5 2 6,-1-2-2,-3 1 5,3-1 2,1 1 3,-1 0-5,1 0-3,-2-2 5,4 1-2,1-1-4,-3 0 1,2-2 3,0-2 1,0 2-4,-1-1 1,-1-3 13,2 0-9,0 0 4,0-2-7,-1 3-8,-1-3-4,1 0 0,-6 0-10,11 0-6,-7-3-20,1 1-22,-1-1-13,-2-1-61,2 1-154,-4-2 69</inkml:trace>
  <inkml:trace contextRef="#ctx0" brushRef="#br0" timeOffset="61391.5133">19431 4260 152,'0'0'180,"0"0"-17,0 0-14,0-4-20,0 4-16,0 0-12,0 0-9,0 0-11,0 0-8,0 0-8,0 0-14,0 0 2,-6 17-5,6-11-12,-1 3 4,-2 2-5,2-1-2,1 1-6,0 2-3,0 4-3,0-5 3,-1 5-1,2-5-12,0 5 2,-1-1 1,0 0-3,3-3-5,-2 2-6,2 4 0,-1-2 0,-1-4-11,2-1 5,-3 1-12,1-3-11,-1-1-11,0 2-11,3-4-5,-2-1-18,-1 0 0,1-1-9,-1 1-16,2-2-14,-2-4-73,-2 5-201,2-5 89</inkml:trace>
  <inkml:trace contextRef="#ctx0" brushRef="#br0" timeOffset="61685.8903">19627 4307 14,'0'0'149,"4"-3"-14,-4 3-15,0 0-18,0 0-6,0 9-12,0-9-7,1 8-7,-2-1-7,1-2-8,0 3-3,0-2-11,0 3-3,0 1-5,1-1 0,-1 4-4,1-3-1,1 2 3,0-1-11,-2 0 6,0 0-5,3 5 2,-3-2-4,2-3-14,1 2 1,-1-1-5,0 0-11,-1 1 4,0-1-23,-1-3-20,3 3-20,-3-6-8,1 0-23,-1 1-73,-1-3-185,1 2 83</inkml:trace>
  <inkml:trace contextRef="#ctx0" brushRef="#br0" timeOffset="62135.1932">19583 4449 93,'0'0'141,"3"-3"-16,-3 3-15,9-4-11,-4 2-10,4 1-17,1-2-1,2 3-7,-1-2-10,1 0-10,1 2-3,0 0-16,-1 0-1,-1 0-23,0 0-2,-1 0-10,1 0 0,-4 0-11,-2 0 15,5 0-11,-10 0 8,10 0-3,-6-2-1,-4 2 4,9 0 2,-9 0 6,4-2-2,-4 2 3,5-3 6,-5 3 8,5-1 11,-5 1 4,4-2 11,-4 2 8,0 0 9,0 0 5,0 0 10,0 0 0,0 0 9,0 0-8,5-1-5,-5 1-10,0 0-3,0 0-9,0 0-4,0 0-2,0 0-6,0 0-8,0 0-2,0 0-6,0 0-9,0 0 9,0 0-4,0 0-1,0 9-3,1-3-3,-1-1 0,0 0 3,0 1-3,0 0-2,3-1 0,-3 5-3,0-5-3,1 2-13,-1 4-10,4-2-6,-4-1-10,1 0-16,2-1-3,-3 0-18,1 0-5,-1-1-9,3 1-12,-3-2-19,0 2-90,-3-3-229,2-1 101</inkml:trace>
  <inkml:trace contextRef="#ctx0" brushRef="#br0" timeOffset="62342.9007">19746 4328 162,'0'-5'175,"0"5"-14,0 0-18,-2-7-11,2 7-13,3-3-23,-3 3-14,4-2-26,-4 2-31,6-3-30,-6 3-29,4-1-35,-4 1-28,0 0-61,10 1-171,-10-1 75</inkml:trace>
  <inkml:trace contextRef="#ctx0" brushRef="#br0" timeOffset="62856.5043">19979 4405 82,'0'3'107,"0"2"-17,0-5-1,2 9-7,0-3-15,-2 0-4,2 1-7,0-2-2,-1 3-10,2 1 4,0 2-1,-1-3-6,-2 2-8,4-1-2,-4 1-8,1 0-4,-2-2-15,2 1 7,-1 1-10,0-3-14,0-1 4,-1 0 1,1-2 3,-2 0-6,0 0 4,2-4 2,-2 6 3,0-5 10,2-1-11,0 0 3,0 0 6,0 0-12,-5-8 3,5 3 9,-2 0-5,2-2 10,0 1-3,2-4 5,-1 0 8,2-2-14,2 2 8,-1-2-2,-1-1-5,3 3-4,0-1 2,-2 2-7,1 0 10,-1 2-2,1-1 9,3 3 6,-6 1-5,2 0 9,-2 1-1,0-1 1,-2 4-1,5-3-2,-3 0-1,3 2 3,-5 1-1,0 0 0,12 0 7,-12 0-5,8 1-10,-1 2 7,-2-2-3,2 0 2,-2 3 0,2-1-10,2 1 1,-3 0 4,2 0-4,-2-1-12,-1 2 9,0 0 2,2 2-8,-2-2-1,-1 1 9,0 2-7,-2-1 8,2 0-6,-4 0-3,4 3-3,-3 1 1,-1-6-3,0 3-5,0-1-9,0-2-8,-1 4-16,1-3-12,-4-2-24,4 0-18,0 2-33,-1-2-74,-2-2-216,3-2 96</inkml:trace>
  <inkml:trace contextRef="#ctx0" brushRef="#br0" timeOffset="63423.0586">20449 4389 147,'-2'-1'181,"-3"-2"-14,5 3-11,-9-4-8,4 4-10,-1-1-20,6 1-8,-13-1-14,8 1-7,5 0-12,-14 4-8,7-2-6,1 1-12,-2 0-7,2 1-1,-2 3-9,2-3-8,1 3-12,1 0-12,-2 0-4,2 0-8,1-1-12,1 3-9,0-4-13,2 2-2,0 0-7,-1 0 5,4 1-24,-3-3 1,1 2-4,0-1 6,3-3-1,-1 0-6,3 1 2,-2-2 5,1-1 8,-5-1 3,10 0 12,-3 0 7,0-2 6,-1 2 18,0-3 13,-1 0 11,1 1-3,2-2 7,-3 1 20,1-2-6,-1 1 8,1 0 5,-3 3 5,4-4 3,-5 5-6,-2 0-4,9-4 3,-6 3-11,-3 1-5,0 0-4,6-2-7,-6 2 8,4 4-4,2-1-1,-2 2 0,-4 4 2,5-2-2,-1 0-17,0 4 14,0 1 3,-1 5-3,0-1-8,2 4 10,-1-1-13,-4 0 8,5 10 1,-2-7-7,-3 7 1,4-11-9,-2 7 2,0-5-4,-1-3-2,-1 4 11,1-4-7,-2-1-4,1-4 8,0-2-6,0 1 7,-1-5-5,1 1 5,0-3 4,-2-1 11,1 1 20,-4-1 7,5-3-2,0 0-7,0 0 6,0 0-9,-12-10-1,11 4 5,-6-4-12,1-1 1,0-1-7,-6-3-4,5-4 2,-5 0-7,3 2 6,-1-7-8,-3-2 4,6 1-4,0-2-10,4 1-17,0 7-16,2-7-29,2 1-22,2 0-18,1 6-27,0 0-95,0 0-247,1-1 110</inkml:trace>
  <inkml:trace contextRef="#ctx0" brushRef="#br0" timeOffset="65797.9372">18375 6803 172,'-3'-3'217,"3"-2"-5,0 1-10,0 4-10,0 0-14,-1-5-19,1 5-19,0 0-16,0-4-19,0 4-18,0 0-13,0 0-11,0 0-6,-4 16-5,2-10-4,-1 5-8,2 6-5,-2 0 3,2 0-6,-1 2-1,-1-1-4,1 0-6,1 2-3,0 6-3,-2-6-1,3-1-11,0-1 1,0 1-6,-1 0 1,1-3-2,-2 1 3,2-4-3,0 3-3,0-4-14,-1-2 1,1-1-14,-1 1-8,1-4-4,-1 1-23,-3-1-8,4-1-10,0-4-19,0-1-21,0 0-21,-5 2-117,5-2-285,0 0 127</inkml:trace>
  <inkml:trace contextRef="#ctx0" brushRef="#br0" timeOffset="66008.8947">18345 6795 142,'0'-4'173,"0"4"-17,0-5-18,0 5-12,0 0-10,5-2-20,-5 2-7,8-2-14,-1 2-7,0-1-3,3 2-11,-1 0-20,4-1-23,-3 3-20,2-3-34,-1 3-27,-1-1-50,2 1-64,-4-2-199,-1 3 88</inkml:trace>
  <inkml:trace contextRef="#ctx0" brushRef="#br0" timeOffset="66221.0733">18384 7000 58,'0'0'161,"0"0"-16,0 0-14,0 0-11,0 0-13,0 0-10,0 0-10,20-4-5,-10 3-17,-3-2-2,5 3-19,-1-1-16,0-2-16,1 3-19,-1-4-43,3 2-30,-1-2-98,-3 3-191,0-2 85</inkml:trace>
  <inkml:trace contextRef="#ctx0" brushRef="#br0" timeOffset="66583.4616">18709 6875 18,'0'0'135,"0"0"-20,0 0-12,12 5-11,-11-1-10,3 0-4,2 0-7,-2 3-5,0-3-7,1 5-14,0 0 3,2 2-5,-2 0-4,-3-1 4,2 2-13,0-2 3,-2 1-4,-2-1-5,2-2-5,-1 1 0,-1-1 2,0-2-3,0 1-4,0-2 1,0-1-4,-1 3 2,1-5 0,0-2-3,0 5 8,0-5 14,-2 4 8,2-4-2,0 0 8,0 0-5,0 0 4,-7-9 4,4 4-4,3-3-4,-1 2-1,-4-4 0,0 2-1,5 1-6,-3-2 1,1-2-5,-1 5-7,3-6-4,0 3-4,0 1 1,0-2-15,3 3-17,-2-2-9,0 3-23,6 1-21,-1-1-18,2 0-21,4-3-27,-1 1-113,-1 3-269,2-2 119</inkml:trace>
  <inkml:trace contextRef="#ctx0" brushRef="#br0" timeOffset="67259.5768">18889 7013 58,'0'0'111,"8"4"-7,-8-4-7,0 0-3,18-4-16,-12 2-7,6-1-3,-7 0-11,5-2 1,2 1-10,-3-3 0,1 0-3,-1 0-3,0-1-3,-1 3-2,-2-1-9,0 0-8,-2 0 9,1 0-9,-1-1-5,-1 3 3,-1-2 9,3 4-4,-3-3 3,0 1 1,-1 0 1,-1 4 1,2-4-3,-2 4-1,2-3 1,-2 3-4,0 0 2,0 0-10,0 0 1,-6-4-3,6 4 1,0 0-7,0 0 4,0 0-2,-13 6 0,13-6-1,-6 1-8,4 1 5,2-2-3,-3 3 0,-1 0 3,4-3-4,-2 7 4,1-3 1,1 2-4,1-1-2,1 2 5,-2-1-5,4 2-9,-2 0 4,1 1-7,2-1-6,1 1 2,-1 0-7,4-1 3,-2 1 1,2-1 4,0-1-2,0-1 3,1-1 0,2-2-2,0-2 0,1 1 9,-2 0-4,2-2-1,1-4 2,-1 1 7,-2 2-2,1-4 1,-2-1 8,2 1 7,-5-1 3,2 0 9,-1 0-4,-2-3 5,-1 0-4,1 1-1,-3-1 5,1 2 11,0 0 5,-2 1 5,1 2 0,-3-2-4,0 2-2,0 0 2,0 0-4,-1-2-8,1 6-7,-4-2-5,4 2 3,-6-3-6,6 3-1,-5-1 1,5 1-2,0 0-2,-12 3-4,12-3-2,-5 2 0,0 1-1,5-3-5,-7 4 4,4 0 0,3 0-3,-3 0 2,2 2-6,-1 1 1,2-2-3,0 2 4,2-1-9,-1 2 3,0-1-11,3 2-2,-1 0 4,2 0 7,0 0-7,0 1 2,0-2-11,-1-1 2,2 0 1,-1 0-7,0-3-3,-1 2-11,2-3-13,-3 4-14,1-4-13,0-1-16,0 1-105,1-1-225,-5-2 99</inkml:trace>
  <inkml:trace contextRef="#ctx0" brushRef="#br0" timeOffset="67537.9339">19461 6866 56,'0'0'191,"0"0"-17,0-5-18,2 3-18,2-1-17,0 1-11,1 1-9,2 1-12,0-1-10,3-1-11,-1 4-3,3 0-9,-3-2-8,2 2-4,-6 1-8,4-1-4,-2 3-7,-2 0-15,1 1-10,-3 0-18,3 1-11,-5 4-7,2-5-12,-2 4-10,-5 0-14,4-1-4,-5 1-4,3 0-7,-5-1-2,2-2 0,1 0 7,1-2-58,-3 2-151,1-2 68</inkml:trace>
  <inkml:trace contextRef="#ctx0" brushRef="#br0" timeOffset="68070.0397">19534 7009 432,'-2'1'-23,"2"-1"19,-5 3 4,5-3 4,0 0 6,0 0 8,0 0 1,0 0-3,0 0 8,0 0 2,0 0 3,18-8-4,-17 7 2,6 0 5,-7 1-6,7-3-7,-1 2-2,-6 1 6,9 0-9,-2 0-2,-7 0 5,9 3-5,-4 0-4,-1 0 3,1 2-1,0-1 1,4 6-4,-4-2-2,-2 4 0,2-2 4,0 5 0,3 1-1,-6-1 0,2 2-5,-4-3 8,0-2-11,3 1-4,-2-1-3,-1 1-3,1-4 1,-1 1-5,0 1 7,-2-4-5,2 1 3,-3-1 6,1-3-6,-1 1-4,-1 0 8,-1-2 4,1 0 1,-2-1 4,6-2 1,-12 2 3,6-2 0,6 0 3,-13-4-4,8 1 6,-3-1 1,0-4 1,0 5 7,3-2-2,-2-1 1,-3 0 0,1 0 10,5-2 10,-1 3-9,1-7-1,-1 6-6,3-5-5,2 1 0,0 0 0,5-2-7,1 3-1,4-6-15,-1 1-3,4 1-7,1 0-10,0 0-8,4 1 0,4-3 0,0 3 2,-6 3 6,3-1 6,-3 3-4,1-1-2,-3 3 10,-2 1-1,-2 1-4,-1-1 4,0 3 3,-5-1 0,1 0 2,-5 2-1,9 0 1,-9 0 4,9 0 1,-9 0 7,5 1-6,-5-1 8,5 4-2,-5-1-3,0-3 13,4 4-3,-3-2-2,2 1 0,-3-3-2,1 8 2,3-4-2,0 0 0,-3-1 0,0 2 5,3 1 2,-1 0-5,-2-1-7,2 2 1,-1-2 2,2 6 3,-4-5-2,4 5 1,-3-5-3,1 3 1,-1-1 3,-1 1 0,0 1-15,-1-3 1,-1 3 1,0-3-1,-1-3-12,-1 3-12,-1-2-20,1 0-25,-1-1-53,-4-2-140,4 0 62</inkml:trace>
  <inkml:trace contextRef="#ctx0" brushRef="#br0" timeOffset="68260.0538">19765 6829 50,'0'0'197,"2"-2"-22,-2 2-15,0 0-11,0-6-22,0 6-14,0 0-27,0 0-39,0 0-40,0 0-36,4-1-28,-4 1-29,0 0-71,0 0-170,0 0 76</inkml:trace>
  <inkml:trace contextRef="#ctx0" brushRef="#br0" timeOffset="69241.7915">20009 6999 63,'0'5'97,"0"4"-11,2 0-4,-2-3-13,0 3-8,3-3 2,-3 3-9,1 1-5,-1-2-4,0 0-1,0 0-11,0-1-4,0-2-7,0 0-16,0-1 1,0 1-4,0-2 0,0-3-2,0 5 3,0-5-4,0 0-1,0 0-3,0 0-3,0 0-4,0 0 4,-1-17-2,2 12 1,-1-3-6,0 1-12,2-4 8,0 3 3,2-4 0,-3 0 2,3 4 8,1-2 5,0 1 11,-2 0 9,-2 4 1,4-3-7,-3 1-5,3 2 8,-3 1 3,0 0-1,0 0 1,2 0-1,1 1-4,-5 0-1,0 3 0,10-4 0,-7 4-2,-3 0 2,0 0-11,10 3 5,-3-1 0,-3 0 6,2 0-10,-3 1 8,1 2-7,1-1-4,-1 1 2,3 2 6,-1 1-1,-1-2-10,0 3-3,0-1 5,2-1 4,0 3-1,-3-4-4,0 5-1,0-5 0,0 7 1,0-6 3,2 2-1,0-2-2,-1-1-1,-1-2 4,2 0-3,0 1 1,-2-2 0,3 2-3,-2-5 3,2 0 1,-7 0 8,11 0 6,-7-3 20,1 1 1,0-1 10,2-1 1,-2-1 3,0 0-2,0-4 2,3 2-9,-3-3 4,0 3-6,3-4-3,-4 0 2,1 2-8,-3 0 0,1 0 4,-2 2 7,0 1 6,2-1-7,-3 2 3,1-2-10,-2 5-10,1-3-1,-3 0-5,-1 3-5,4 2-5,-10 0-2,10 0-1,-12 1-10,4 2-6,0 1-3,0 2-7,-2-1-12,5 2-8,-4 0 0,5 1-13,-1-1-10,0 2-11,0-1 2,5-1-1,0 2-5,0-3-1,4 3 9,-3-4 9,0 3 8,4-1 5,-1-3 3,1 0 7,2 0 1,-1-2 11,2 1 1,-2 0 11,1-3 8,-1 0 8,-6 0 10,14-3 14,-9 3 12,-1-3 13,-4 3 1,9-4-5,-4 1 5,-1 0 8,1 3 7,-5 0-5,4-4-6,-4 4-7,5-2-6,-5 2-8,0 0-6,0 0-5,0 0 0,6 6 0,-4-2-5,-1 2 0,0 1 5,1 6-10,-2 1 0,0 2-1,-2 4-2,2 5 1,-2 1 4,0 2-8,2 1 4,-1-1-9,1 2 7,-1-4-3,1 3-5,-3 0-5,5-3 18,-2-2-18,1-5 3,-1-1-3,-1 2 1,-1-4-5,1-3 4,0-2-2,-2 0-5,3-6 0,0 6 1,-2-6 2,-2-1 10,2-1 1,2-3 5,-8 1-2,8-1 5,-9-5 0,3 2 7,0-2 7,-1-3-10,-4-1 4,6 0 1,-5-3 6,2-4 2,-1 3 4,3-4-1,-2 2-2,2-2-3,-2 0-4,4-3-4,0 2-4,3-2 5,1 0-17,0-6 0,0 7-12,0-1-12,1 1-14,3-1-30,0-3-23,4 3-27,-6 3-30,7-1-96,-4-1-263,3 2 116</inkml:trace>
  <inkml:trace contextRef="#ctx0" brushRef="#br0" timeOffset="69413.9059">20654 7068 3,'4'1'238,"-4"-1"-13,0 0-8,7 1-3,-7-1-4,3 1-4,-3-1-14,0 0-13,0 0-17,0 0-17,0 0-14,0 0-20,0 0-26,9 0-31,-9 0-49,0 0-74,0 0-95,0 0-194,0 0-387,-12-14 172</inkml:trace>
  <inkml:trace contextRef="#ctx0" brushRef="#br0" timeOffset="94533.2311">4186 8426 101,'6'-2'112,"-6"2"4,1-6-12,-1 2 5,0 1 2,0 3 1,0 0-7,3-4 4,-3 4 1,1-5-5,-1 5-3,0 0-1,0-4-3,0 4-3,0 0-7,4-2-7,-4 2-8,0 0-8,0 0-5,0 0-6,0 0-6,0 0-10,0 0-4,0 0-9,0 0-7,0 0-2,0 0-7,0 0 0,0 0-1,-4 12-5,4-5 0,0 4-3,5-1 5,-5 7-6,0 0 0,0 3 1,3-2 0,-2 2-1,-1 5-2,1-6 3,2 0 0,-2 5 3,3 3 1,-1-8-2,-2 5-3,-1-4-4,2-1 4,1-1-3,-6 0 2,3 2 0,0-3 2,-2 1 0,1-2-4,-2 1 8,2-3-3,-2-1-2,-1 0-1,3-3 0,0 1 2,-2-1-1,3-3-2,0-1-3,0 1 1,-5 1-1,5-3-3,0 0 0,0-1 1,0 0 0,0-4-8,0 6 1,0-2-7,0-4-9,0 3-9,0-3-2,-1 7 6,1-7-9,0 0-6,0 0-4,0 0-9,0 0-10,0 0-18,0 0-12,0 0-10,0 0-22,0 0-68,1-15-220,3 10 98</inkml:trace>
  <inkml:trace contextRef="#ctx0" brushRef="#br0" timeOffset="95011.0659">4391 8515 82,'0'0'189,"0"0"-5,0-4-12,0 4-8,0 0-10,0 0-18,3-3-7,-3 3-16,0 0-9,0 0-16,0 0-7,0 0-9,0 0-8,0 0-13,0 0-6,0 0-7,0 0-3,0 0-1,0 0-4,0 0-5,1 16-2,-2-7-1,1 0-7,-3 4-1,2 1 2,1 2-5,0 0 2,0 1-4,0 9-1,0-4-1,0-1 0,0-1 0,0 4-2,0-6 4,0 1-3,0-1 2,1 2-4,2-1-1,-3-2-5,1-1-1,-1 0-1,0 1 4,0-5-2,0 0-7,0 1 2,0-2 2,0-1-6,0 2-4,2-5-6,-2 3 1,2-3-3,-4-2-9,2 2-12,0-2-6,0 0-10,-2-2-9,2-3 0,0 7-12,0-7-1,0 5-8,0-5-18,0 0-21,0 0-79,-8 0-223,8 0 99</inkml:trace>
  <inkml:trace contextRef="#ctx0" brushRef="#br0" timeOffset="95238.3017">4260 8775 78,'9'-3'89,"2"-1"-2,3 1-21,-2 1-5,7-3-12,-7 3-1,4-1 2,-2 1-35,-3 2-29,1 0-75,-3 0-95,0-2 43</inkml:trace>
  <inkml:trace contextRef="#ctx0" brushRef="#br0" timeOffset="95713.766">4496 8903 39,'0'0'115,"0"0"-5,0 0-14,15-6-5,-8 3-11,3-1-9,2 0-8,-2-2-5,1 0-5,0-1-14,0 0 3,-1 0 2,-2-3-5,-2 2 0,3-2-13,-4 0 3,0 1-4,-1 0-4,0-3-6,-1-1-1,-2 5-1,-1-3 8,4 2 6,-4 0-9,-4 3-1,4 1 3,-1-2-7,-2 0-6,2 4 0,-4 0-1,2-1 7,-3 1-10,3 1 8,-3 0-11,6 2 6,-13 2-4,4-2 1,2 2 2,-2 4-1,1-4 0,0 3-1,0-2-6,1 4 1,0-3 4,1 3 2,-4 0-8,5-1 2,0 1 7,-1 2-5,1-1 4,0 4-3,3-5 6,-2 3-11,4-1 9,0 0-6,0 1 8,4 0-6,-2-1-2,3 1 0,-1-2 0,1 1 5,0 0-3,2 0 5,-2-1-3,5-1 4,-3 2-4,-1-4 2,3 4-7,-2-4 1,-1 0-1,0 1-13,3-2-4,-1 2-5,-2-3-10,3-2-11,-4 3-5,5-4-15,-3 0-3,3 3-19,0-6-71,-2 3-171,0-3 75</inkml:trace>
  <inkml:trace contextRef="#ctx0" brushRef="#br0" timeOffset="96254.4767">4876 8727 84,'-7'-1'152,"2"0"-6,5 1-4,-11 0-10,11 0-10,-8 0-13,8 0-15,-12 1-9,8 0-11,1 2-2,-1-1-13,-2 2-4,3-1 3,-1 0-15,0 1-6,0 1-3,-2 0-5,2 0 8,0 2-5,1 3-4,-4-3-4,3 5-4,-1-5-4,-1 4 0,2-1 3,-1 0-6,1 3-5,0-3 0,3 1-5,-2 1-12,1 1-2,-2-3-3,4 1-3,-1 1-12,1-3 5,1 2 1,1-4 2,0 3-2,2-6-3,-1 3 6,0-1-15,2-2 3,3-3-9,1 1 6,-1-2 2,2 0 1,2 2 1,-4-7 2,2 2 0,3-1 2,-4-4 10,-1 3 0,3-4 25,-4 2-7,-1-5 19,3 3-4,-1-4 5,-3-1 0,1-1 9,-2 0-1,0-1 9,-2 3 3,1 2-9,-2-4 16,1 3 4,-5 2 8,3 1 0,-1 2-2,1 1-4,0-1-1,-4 3-1,4 1-8,-1-2-5,1 5-10,-3-5-1,3 5-8,0 0 2,0 0-4,0 0-5,0 0 1,-5 11-5,5-5 0,-1-1 1,1 5-4,0-1 0,1 1 3,0 2-1,0-2-3,2 2 1,1-1 0,2 3 1,-1-1-3,4 2-7,-4-4 0,3 0-17,-3 3-13,4 0-3,-5-3-17,2-1-17,0-2-14,-1 5-15,1-6-6,-4 0-8,1-1-20,2-2-106,-4 1-258,-1-4 114</inkml:trace>
  <inkml:trace contextRef="#ctx0" brushRef="#br0" timeOffset="96545.7301">5152 8615 109,'0'0'202,"-3"-2"-23,3 2-21,0 0-7,0 0-23,0 0-11,0 0-5,-8 9-16,7-4-8,-2-1-12,3 1-6,-1 4-4,1-2-11,0 2-5,1 3-4,-1 0-4,2-1-5,-2 1-9,2 4 1,1 2 7,1-1-9,0-1-6,0 0-2,-1 2 0,4 1 3,-4-3-6,3 0 1,-4 1-6,1-1 6,2 1-12,-3-1-7,1-5-13,-3 1-16,4 0-14,-4-2-12,0 2-19,1-3-14,-2-4-22,1 0-13,-4 0-125,3-2-270,-3 0 120</inkml:trace>
  <inkml:trace contextRef="#ctx0" brushRef="#br0" timeOffset="96755.3108">5080 8770 98,'0'-2'171,"4"-1"-7,-4 3-14,5-5-5,0 1-15,-1 1-6,6 1-15,-3-1-13,3-1-6,1 2-9,0-1-5,1-1-10,2 1-13,0 0-37,0 0-34,5-1-55,-2-1-73,-4 2-76,1-1-241,-1-2 106</inkml:trace>
  <inkml:trace contextRef="#ctx0" brushRef="#br0" timeOffset="97459.6186">4427 9215 197,'3'-7'259,"-2"2"-4,-1-1-4,0 2-20,0 0-22,0 4-24,0-3-13,0 3-29,0 0-18,0 0-12,0 0-7,0 0-18,-4 15-7,0-6-14,3 2 5,1 0-14,-4 6-9,4 0-3,0 2-3,0-1-1,3 1-22,-1-2 10,2 0-16,0 3-9,5 3-8,-4 2 2,0-6-14,2-4-10,-2 3-13,1-1-5,-1 0-10,0-1-29,0 0-21,-3-4-19,-1-2-22,-1 2-21,-1-3-27,-2-1-121,-6 2-339,3-3 151</inkml:trace>
  <inkml:trace contextRef="#ctx0" brushRef="#br0" timeOffset="97679.9266">4293 9401 123,'0'-2'219,"0"2"-18,-1-6-19,1 6-18,-2-4-17,2 4-15,3-4-13,1 1-15,2 2-9,4-2-10,2 0-10,2 0-7,4 1-10,6 2-13,-1 0-24,-4 0-16,3-2-41,1 2-17,-2 0-28,7 2-33,-7-2-35,-3 0-86,0 1-256,1 1 114</inkml:trace>
  <inkml:trace contextRef="#ctx0" brushRef="#br0" timeOffset="98063.8662">4711 9377 85,'0'0'188,"0"0"-18,1-5-18,-1 5-18,0 0-11,5-2-14,-5 2-12,9 0-14,-9 0-8,9 3-10,-3-1-6,2 3-2,2 0-10,-4 0-6,2 2-1,-3 3-4,3-2-2,-3 3-13,4-2-11,-5 3-7,-1-2-8,-1 2 5,-2 1-13,0-4 1,4 3-11,-4-4 5,0 2-3,0-4-4,0-1 11,0 0-2,0-2 3,0 1 7,0-4 6,0 5 4,0-5 8,0 0 9,0 0 2,0 0 5,0 0 9,0 0 5,0 0-1,-4-12 10,4 7 4,0-2-2,0 0 3,0 2-5,-2-5-6,2 3-3,-2 0-1,2 0 1,0-1-1,2 3-3,0-2-6,-2 2-7,4-3-9,-3 2-6,3 0-10,4 2-19,-2-1-16,1 0-26,0-2-18,7 5-20,4-5-22,0 2-24,3 0-24,0 0-89,6-2-278,1 2 124</inkml:trace>
  <inkml:trace contextRef="#ctx0" brushRef="#br0" timeOffset="98513.4394">5203 9342 112,'-13'2'144,"3"1"2,1 0-10,-2 0-4,1-2-17,1 3-4,-2 1-11,5-3-12,-1 1-7,0 0-8,0 1-8,-2 1-8,4 0-5,-4 0-4,5-1-8,-1 1-3,0 2-2,-1-2-3,3 3-3,-1 1-6,0-1-2,3-1 0,1 0-2,-3 1-5,3 3-1,-1-3-10,2-1-9,-1 2-3,3-1-7,-3-3-4,1 2-14,2 0 5,-2-2-12,2 0 0,-2-3-6,2 1 3,3-1 3,-1-1-3,-5-1 0,14-3 2,-7 3 16,-1-4-10,3-2 8,-1 1 1,-3-1 1,5-2 3,-1 2 15,-3-3 2,1 1 6,-1-3 8,2 1 12,-3 1 9,-1-4 5,-2 4 19,3-1 10,-2 3 6,-1-2 7,1 3 3,1 0 5,-3 2-1,2-3 1,-3 5-9,0 2-5,1-5-11,-1 5-7,1-5-6,-1 5-1,1-2-13,-1 2-1,0 0-7,0 0-3,0 0-2,0 0-1,6 10-2,-4-6-4,-1 3 2,1 3-4,2-2-1,-1 1-11,2 1-5,-1 0-17,1 1-19,-1-1-21,4 2-15,-3 0-24,4-2-35,-7 0-24,5 0-125,-6-1-312,3-1 139</inkml:trace>
  <inkml:trace contextRef="#ctx0" brushRef="#br0" timeOffset="99355.4532">5410 9346 123,'2'-3'168,"-2"3"-19,0 0-18,0 0-5,9 7-13,-6-3-10,1 1-13,-1 1-4,2 2-15,1 1-4,-3 2-5,1-1-9,0 2-5,0-1 0,-3 0-5,2 2 5,-3-1-12,3-2-15,0 4-5,-3-2-14,1-2-10,-1 0-4,-1-2-4,1-2-7,0 0-2,-3 0 6,0-1 3,3-2-7,0-3 4,0 7 8,-3-6 4,3-1 1,0 0-7,0 0 6,0 0-3,-5-11 8,7 6-6,-2-1 8,0-4-3,2 0-5,-2-2 2,1-1 4,2-4-3,4-1 5,-3 3 2,4-2-5,-3 2-2,-1 5 3,1-2 9,0 3-4,0-1 9,-1 3 2,0 0-1,1 2-2,-1 1 6,2 0 4,-3 0-4,2 3 0,0-1 0,-5 2 3,9 2-2,-9-2-5,11 3 2,-5 0-5,-3 3 8,3-2-5,-3 1-3,1 1 1,4 2 4,-4 1-4,1-1-9,0 1 4,-2-1-1,0 1 2,3 1 1,-3 0-1,1 1 0,-1-3-4,1 3 4,-2-5-3,1 4-3,-1-4 2,1 0 4,-1 1-6,1-2 4,1 0 5,-1 1-6,0-3 2,2-1 1,-1 2-6,1-3 1,-2-1-1,-3 0 5,15-1 9,-9-3-16,3-1 7,2-1-1,-4 1-3,5-5-2,-3 2 4,2-8-1,2 6-1,0-4 0,1-1 1,-3 0 6,3-1 0,-1 2-1,-3 1 2,-2 3 2,0-2 21,-1 0-12,0 2-3,-4 0 4,0 3-3,1 0 0,-4 2-3,3 1 1,-1 0-3,-2 4 0,0-6-7,0 6-1,0 0 0,-5-3-2,5 3 2,0 0-2,0 0 3,-15 10-6,8-6-4,4 0 1,-3 1-3,2 2 0,1-1-3,-1-1-5,1 5 0,1-3 1,2 1-6,0-1-1,2 3-4,-1-5 1,2 3 7,1-1 1,-2-2-4,6 3 7,-5-2 1,4 2 0,0-4 6,3 3-4,-4-1 5,5-1 0,-2 3 0,2-1-3,-1-4 4,-1 3-2,-2-1 0,4-2-1,-6 0 1,3 2 3,-3 0-1,1-1 1,0-1-2,-1 0 3,-2 3 0,-1-3-3,-2 2 4,5-2 2,-4 2-7,-2-1 2,0 1 4,-3-1 1,1 1 3,-1-2-11,-3 1 2,-2 1 0,1-2-15,-1 1-7,-2 0-26,-1-3-24,-2 0-15,0 1-17,2-1-25,-2-1-86,-2 0-236,3 0 104</inkml:trace>
  <inkml:trace contextRef="#ctx0" brushRef="#br0" timeOffset="100343.1838">6097 9419 11,'0'0'138,"4"2"-2,-4-2-3,0 0-8,13 0-9,-7-1-7,2-1-13,2-1-10,-1-1-5,1 0-9,3-2-4,-4-1-7,0 1-4,1-1-8,-3-1-8,2-2-1,-3 3-2,4-5-6,-5 4-14,3-4 2,-3 2-2,-1-1-4,-1-2-8,0 5 7,-2-3-7,-1 1 0,0 5-2,0-2 3,-1 2-5,1 0 3,0 5-5,-1-7-1,-3 7 1,4 0 6,0 0-6,0 0-5,-15 4 5,10 2-2,1-4 0,-5 3 2,5 0 1,-1 6-6,2-6 7,0 6 0,0-4-8,-1 3 4,3 0 4,-1 1-4,2 1 2,0-2 0,0 2 2,2 3-8,-1-2 3,2 3-4,-1 1 4,0-5-2,1 5 9,-1 1-5,-1-2-5,2 0-1,-1 2 0,-1 2-2,-1-4 6,-1 3 4,-1 1-4,-1-1-1,2 0 2,-4 1 1,2 1 2,-1-1-2,-1-3-4,0 0 3,1 0 1,-1-5 0,4 0-3,-2 0 1,-1 0 3,3-4 5,1 1-7,-1-2 1,1 0 5,-4-2-5,4 1 6,0 0-8,0-3 2,0 0 9,4 1 9,-4-4-6,5 2-6,0-2 1,-5 0 3,12-4-2,-5 3-2,3-3 1,1-1-1,-1-2-2,-1-1 4,1-1 0,1 2-2,0-5-2,-1-3-1,-1 5 1,-1 1 0,-2-1 0,-1-2 0,-1 2-5,-3-1 0,4 0 3,-9 1-1,1-1-1,-3 1 3,1-2-3,-5 0 3,-1 4-6,-3-4 5,-6 4-1,-5-4-2,6 3 4,-7-1-2,7 3-3,1-2 4,-1 4-1,-1-2 3,7 2 6,1 0-1,1 1 5,4 0 7,1 0-11,0 4 2,1-4-8,-1 4 6,6 0-4,-3-5-1,3 5-2,1-5 3,-1 5-5,8-6 3,0 4-4,3-1-1,0 2-3,3-2-3,4 0-10,0-1-7,1-1 2,-1 2-2,4 0 6,-2-3-1,-1 0 0,-1 1 6,2-2 3,-1-2 5,0 2-9,-3-4 5,2 2 1,-4-1 1,-1 2 3,-4-1 5,0 1 5,0 0-2,-5-1 2,2 1 4,-3 3 6,-2-2-3,2 1 5,-3-1 1,-3 3 1,3 1 5,0 3 1,0-10 7,-1 8-2,-2 0-3,-1-1-5,4 3 2,-5-4-4,1 3-1,-2-3-5,6 4-3,-9 0 1,5-2-1,4 2-9,-9 0 4,9 0 2,-10 0-2,5 2-1,5-2 0,-8 5-3,4-3-1,3 3 3,-3-1-1,-1 2-6,3 0 3,0 0 0,1 3-2,1 1 1,1-1 1,2 7 3,-2-5-3,4 1 2,0 5 0,0-2-5,2-1 5,-1 1-1,4 2-2,-2-3 2,0-4-1,-3 2-11,1-2 2,1-1-11,-1 3-13,2-7-10,-3 6-18,4-5-16,-4-1-21,0-2-15,0-1-20,0 0-87,2-2-238,-7 0 105</inkml:trace>
  <inkml:trace contextRef="#ctx0" brushRef="#br0" timeOffset="100715.8246">6566 9339 68,'0'0'131,"0"0"2,5-3-4,-5 3 2,0 0-8,12 6-3,-6-2-5,-1 0-13,4 2-8,-1-1-9,2 2-12,-1 0 1,0 0-8,-2 3-7,0-1-8,1 1-5,-1 5-2,0-3-5,-2 2-2,0-2-3,-3-2-5,1 5 0,0-3-11,-2 0-7,-1 0-6,1-2-2,-1-1-7,0 3-3,-1-4-1,0-3-1,-2 2 1,3-1 1,0-2 3,-3 0-2,3-1 3,0-3 1,0 0 2,-6 1 9,6-1 1,0 0-1,-10-7 3,5 3 7,2-1-1,1-1 1,-1-5 5,-2 2 5,4-1 4,-1-2-2,-2 0 0,4-3-3,0-2-3,0-2-4,6 1-1,-1-3-2,1-2-6,5-1-12,0-1-7,-1 2-20,1 0-29,-3 3-22,5-1-24,-4 3-31,-1-1-160,-5 5-318,0 4 142</inkml:trace>
  <inkml:trace contextRef="#ctx0" brushRef="#br0" timeOffset="101791.441">7228 8449 45,'1'-7'179,"3"-3"-15,0 3-20,1-3-12,0 5-14,3-3-11,2 1-12,-3 2-9,-1 2-13,3-1-8,-4 2-7,0 0-4,-5 2-1,10 6-5,-3 1-15,-2-1-7,-1 6 12,-1 3-10,-1 2 0,-1 9-3,-2 1-13,-1-1 12,0 1-12,-1 2 4,1 0-6,2 0-12,2 1 17,1-2-5,-1-2-6,1-2-1,5 1-6,-1-7 2,2-1-3,2 0 5,-2 1-3,3-2-3,-1-5-1,0 1-14,3 1-4,-4-5 17,-1 0-18,0-3 3,0 2-15,-5-5 19,1 3 8,3-3-1,-6 1-5,1-1 15,-3 1-9,4-1 2,-4-2 4,-4 7 4,4-7 3,-3 9-6,-2-1-2,0-1 1,-4 3 7,4-1 1,-4 2-1,0 4-3,0 1-1,1-1 6,2 2-3,-3 2 6,4 5-8,1 4-3,-1-3 7,5 4 0,3-1-1,-6 1-1,8-1-8,-3 4 4,0 1 5,1-1 2,-1 2-6,2-1-1,1-1 1,-4-1 2,3-3 9,-3 1-9,-1-2 5,3-4-9,-3-4 5,0-2 6,0 0-4,1-5-1,-2-4 0,1 2-1,0-4-2,0 2-2,0-1 16,0-5 12,-3 3 12,2 0 5,-3-3 0,-2 1-5,1-3-4,-3 0-3,-1 0-8,-3 0 2,-3-3 1,1-1-4,-2 0-2,-3 0-7,1-1-2,-1-2-16,2 2-19,0 0-16,2-2-28,3 1-43,-2-3-45,4 1-100,1 0-275,0-2 122</inkml:trace>
  <inkml:trace contextRef="#ctx0" brushRef="#br0" timeOffset="102651.8751">8405 9024 112,'0'0'160,"0"0"-8,-4-3 2,4 3-10,0 0-5,0 0-11,0 0-12,0-5-11,0 5-7,0-6-12,1 1-8,2 0-8,3-5-8,-1 3-8,4-7-3,-1-1-6,10-4-14,0-2 2,4-1 2,-2-1-10,3-4 6,13-9-8,-3 0-2,2 1-6,0 2 2,1-4-5,5 0-2,-8-1-1,6 1 0,-4 4 1,-9 7-3,1 0 3,-4 4-1,-4 2-1,-4 8 0,-7-1 2,2 4 0,-1 2-6,-5 1 5,0 2-4,1 0-3,-4 1 6,3-1-8,-1 1-7,-3 3-4,4-4-14,-4 4-8,3-4-17,0 2-10,-3 2-15,0 0 7,0 0-3,0 0-7,4 10-10,-3-6-16,0 2-7,-1 2-19,0 3-73,-1-4-219,0 4 97</inkml:trace>
  <inkml:trace contextRef="#ctx0" brushRef="#br0" timeOffset="103036.592">8562 8944 45,'0'0'118,"0"0"-11,0 0-15,14 3-2,-5 2-3,0 1-1,3 1-13,3 6 3,2 1-7,3 4-1,2 3-13,-1 2 4,2-1-7,-2 3-6,-2 2-5,0-2-1,3 1-8,-4 1-5,1-1 5,-4 1-6,2-1-7,-3-4 0,1 3 0,-3-3-4,-2-5 1,4-1 1,-5-1-5,1-2-3,-1 3-1,-1-7 2,-3 0-2,0-1-3,0-1 7,-1-2-4,0-2-1,-3 2-2,2 0 13,-2-3-2,3 0-5,-4-2-6,0 0-34,0 0-30,0 0-52,4-9-117,-4 3-245,1-3 110</inkml:trace>
  <inkml:trace contextRef="#ctx0" brushRef="#br0" timeOffset="104329.9158">9758 7786 137,'1'-4'172,"-1"-3"-6,2 3 0,-2-3-18,0 1-12,-2 1-8,1-2-12,-1 3-14,-1-2-6,-1 2-6,3-3-10,-4 4-7,0-1-8,2 1-2,-1-2-14,1 3-5,-3 0-6,2-1-4,4 3-2,-12 0-2,4 0-4,-1 3-7,-2-1-1,-1 2-4,2 4 0,-3-3-1,4 2-4,-5 0-14,8-1 5,-6 1-6,4-1 0,1 2 3,1 0-7,0 1-3,3 1 9,-1-2-2,2-2-5,2 4 4,0 0-4,2-1 1,2-1 2,-2 4 3,2-3-2,5 1 4,-2 0-3,5 0 2,-3-2-2,1 2 1,2-2 4,-2-1 1,0 1-2,3 1-5,-5-3 3,4 1-1,-4-1-1,2 0 0,-1 2-4,-1-3 3,-5 1 2,4 1 2,-4-4-5,2 4 3,-1-5 4,-2 1-5,-2 1 1,0 1 5,0-1-4,0-4 4,-2 5 2,-3 1 0,1-2-2,-4-1 1,2 0 2,-4 1-4,-1-4 3,1 3 0,-1-3-4,-1 1 5,-1-1 3,2-1-2,-1 0 4,1-1-4,-2-1 1,4 1 6,-5-2 3,5-1-2,1-1 9,3 5-4,-6-4-3,3-3 0,2 3 2,0 1-4,2-3 2,0 2-10,0 0-2,3-1-10,-2 2 0,2-3-11,-1 3-12,2-2-19,2 2-23,0-2-17,2 0-22,3 3-15,1-4-22,1 3-81,0 0-250,3-1 111</inkml:trace>
  <inkml:trace contextRef="#ctx0" brushRef="#br0" timeOffset="104793.9789">9822 7981 4,'0'0'89,"10"-2"-7,2-3-1,-7 5-15,5-5-6,-1 1-3,-4 2-8,7-4-4,-5 1 4,3 0-9,0 0 7,-3-3-10,0 2 3,-1 1 2,-2-1 6,-2 0-5,1 1 4,-1-2 12,0 2-17,0-2-4,-2 2-3,0 1 13,2-1 3,-2 0-3,-2 0-5,2 5-4,0-5-8,-2 3-1,2 2-3,-4-4-4,4 4-3,-7-3-5,7 3 2,-10 0-4,10 0-1,-9 4-4,3-4-2,2 3 1,4-3-2,-11 2-3,6 2 3,1 2-1,-2-2 1,4 1-2,-2 0-4,0 0 3,1 0-2,0 2-2,2 0 2,-2-2 0,3 1-5,0 1 5,0-2 2,3 2-4,-2 2 3,2-1-4,0 1 6,0-2-1,-2-2 1,5 4-5,0-1 4,-2 1 3,1-1-7,0-1 6,2 2-2,-1-4-2,0 5-3,-1-5-10,1 0-8,-1-1-8,0 0-9,2 0-20,0-2-21,-1-1-22,0-1-105,-2 1-221,-4-1 99</inkml:trace>
  <inkml:trace contextRef="#ctx0" brushRef="#br0" timeOffset="105669.9865">10110 7863 112,'0'0'107,"8"11"-3,-6-7-8,-2 0-11,4 1-4,-2 3-5,1 0-9,-3 2-1,4-2-8,-3 3-8,2 0-6,-2-1-2,0 2-7,4 1-2,-2-2-5,-2-2 6,1 1-10,0 0-4,0 0 3,0-3-2,-2-1-1,1 2-8,0-4-9,0 1 5,-1 0-4,0-2-2,0-3 10,0 5 6,0-5-9,0 0 0,0 0-3,0 0 5,0 0 0,0 0 1,1-15-1,-1 8-4,2 0-3,-1-6 2,2 4 1,0-4 7,-1 0-5,0 2-2,1 0-5,1 0 1,0 0 3,-2-1-1,2 2-5,0 1 6,-3 3 3,3 0 2,1-1-2,-2 3 3,0-1-4,0 1 3,2 2 0,-1-1 8,1-1-5,1 4 1,-6 0 0,9 0-5,-1 0-1,-8 0-1,13 1 0,-7 2 2,2 0-1,-3 1-6,3 2-3,2-2 3,-5 1 0,3 2 0,-3-3 2,4 4-4,-3-3 1,-2 1-3,3 2-1,-1-1 2,-2 0 6,-2-1-6,2 1 1,-1 1 1,-1 0 4,1-2-8,-3 2-1,1 0 1,1-1 1,-3 1-1,2-2 3,-1 2-4,0 0-4,0-3 2,0 3 0,0-2-2,0-2-2,2 0 3,-2 0-11,0-4 4,1 4-3,0-1-3,-1-3 17,5 3-10,-5-3 4,0 0-4,17-6 1,-9 1-1,2 0 2,0-3-1,-1 0-1,1 0 9,3-2 2,0-3 2,1-1 5,-5-1-3,5 1 7,-5 0-6,0-1 0,1 0-2,-3 1 3,0 0 15,-3 4 1,0 0 5,-2 2 3,0 3-7,0 1-2,1-4 1,-2 4 0,0 2-7,-1 2-3,0-4-4,0 4-1,0 0 0,-2-5-6,2 5-4,0 0 4,0 0-6,-15 9-3,12-8 0,-1 2-3,0 2 0,2 0 6,-3 0-3,2-1-7,2 3-4,-2-2-5,2 0 1,1 1-4,-1 0 3,1-1 4,1 0-2,0 2 8,2-1-1,-2-2-1,4 3-2,-1-3 7,-1 1 2,3 1 2,-1 0 1,1-1-2,1-1 1,-2 2-1,0-2 3,0 0 4,-1 0 3,0 0-8,1 0 4,1 1-1,-4-1-1,3 0-3,-3 0-5,1 3 3,-1-4 10,1 1-3,-2 2 2,1-2-3,-1-1 2,-1 2 0,-1 0 11,-1-1-6,1 1 1,-4 0 1,1 0 1,-2-1 3,2 2-7,-4-2-10,-1 1-4,3-3-9,-2 1-8,0-2-18,2 1-16,0 1-17,-1-3-11,2 1-66,5-1-169,-10 0 75</inkml:trace>
  <inkml:trace contextRef="#ctx0" brushRef="#br0" timeOffset="105923.8292">10783 7904 143,'0'0'178,"0"0"-11,0 0-12,0 0-16,4 7-14,-4-7-18,-4 6-11,4-2-9,0-4-7,-1 8-10,1-3-3,1 1-13,-1-1-1,0 1-6,3 0-4,-3 0-2,2 0-2,2 3-4,0-2-10,-2 1 1,1-1-2,0 1-3,-1-2 0,4 4 0,-3-5-14,-2 3-16,0-1-14,1-2-9,-2 2-18,1-2-16,-1-1-23,-1 0-29,-1 1-29,-3-1-77,-1-1-240,1-2 106</inkml:trace>
  <inkml:trace contextRef="#ctx0" brushRef="#br0" timeOffset="106109.8815">10724 7735 137,'0'-6'223,"0"6"-20,0-5-20,0 1-20,0 4-17,4-5-19,-4 0-12,0 5-19,4-3-24,-4 3-20,8 0-37,-8 0-30,0 0-35,13 1-37,-7 1-32,-1 3-92,0-2-227,0 1 101</inkml:trace>
  <inkml:trace contextRef="#ctx0" brushRef="#br0" timeOffset="107339.9395">10985 8049 33,'0'0'175,"0"0"-15,0 0-18,11-8-18,-7 3-12,3-2-8,-1 2-14,4-4-4,-1 1-9,0-2-10,4-4-7,-2 0-2,1-2-12,3 1-1,-6 0-7,3-4-6,-1-3-9,2 0-3,-2 1-4,-3 3-4,0-1-2,-3 2 3,0 0 3,-5 1-3,5 0 2,-2 5 5,-3-2 2,1 4-4,-2-1 6,1 3 0,-3 1 2,3 0 1,0 3-4,-1-1-4,1 4-5,-4-5 0,4 5-7,-5-2 3,5 2-2,0 0-2,0 0-1,-13 7-1,9-3-1,-1-1-1,1 4-4,-1 1-1,0-1 3,1 3 3,-1-1-2,4 3-2,-3-2 3,-1 2-2,4 0-3,1 1 4,-3-1-5,2 4-2,1 0-6,0-5 5,1 5-8,2-3 0,-3 1 3,1 1 1,5 1 3,-3-4-1,-2 1 4,3-1-7,-3 0-7,2 0 2,-2 2-9,3-3-2,0-1-2,-2-1-5,2 1 4,-3-4-2,3-1-7,-4 2 3,4-2 7,0-1-4,0-2 2,1 0 3,0-2 7,-5 0 1,13-2 4,-7 1 3,1 0 10,-1-3 7,0 0 3,-1 2 6,1-8 6,0 3 17,0-3-2,-1 2 4,2-2-1,-3 2-2,-1 3 10,3-5 2,-4 4 2,3-1-5,-4 2-2,2 1 0,-2-1-4,1 0-4,0 3-2,-2 2-5,0-4-7,0 4-2,2-4-6,-2 4-6,0 0 2,0 0-9,0 0 4,0 0 2,1 11-10,0-5 0,0 1-1,2 0 2,0-1-5,0 4-11,2 1 4,2 2-4,-1-2-5,0-3 7,5 4-3,-4-3-14,2 0 8,0-1-1,4-3-1,-4 2 4,0-2 5,1-1 2,1-3 2,-2 2 7,2-3-1,-3 0 2,1-3-2,2-1 2,-3-1 5,-1-3-2,0 2 1,0-4-2,-1-3 6,0 2 8,0-5-7,0 0 0,0-1-6,-2-2 5,1 0-4,1-5 0,-2 4 4,1 3-4,0-10 1,0 2 5,-1 2-4,0 2 1,-3 3 2,1-2 4,-1 4 2,-1-1 15,2 0-1,-4 5 16,4 3 9,-4 0 4,2 2-7,0-2-4,0 5-3,0-1-5,-1-1-1,1 2-6,-2 0-4,2 4-5,0-6-3,0 6-2,0 0 2,0 0-5,-9 0 3,9 0-7,0 0 4,-8 10-1,4-6-2,1 3-1,-1 0 1,-1-1 0,2 3-3,0 2 0,0-2-2,-2 6 3,4-2 0,-2 3-1,1-1 8,-2 2-11,3 0 1,-1 1 3,1 1 0,-2-1 3,2 3-8,-1-2 3,2 8-6,0-10 2,2 6 3,-1-5-1,1 0 2,-1-1-1,2-1-5,0-4-1,1 0 0,-1-2 0,3 0 5,0-1-3,2-3 3,-4 0-2,6-2 2,-1-1-10,1-2 5,3 3 2,1-5-1,0-2-2,-2-1 6,1 1-1,3-5-1,-6 1 2,2-1 1,-1-5 2,-3 5-1,2-6 5,-1-2 2,-2 0-1,-2 3 1,0-3 0,0-1-6,-3 2 3,1-2-3,0 6 1,-1-6 5,-2 6 2,0 1-1,0 2-1,-2-1-3,2 1 1,-3 4-1,3-1-2,-1 2-1,1 3-4,-2-8 2,0 7-1,2 1 5,0 0 2,-11 5-7,7-1-2,-2 1-3,2 4 4,-1-1-1,1 3 3,-2 2-2,3-1-1,-1 2-1,2 3 4,0-1 0,-2 2 0,4-4-1,0 2 1,0-2-1,3-2 2,0-1-6,0 0 3,2 1 4,-1-6 2,2 6-1,-1-4-3,-1-1 0,1-2 4,1 0-3,0 0 2,3-1 3,-3-1-2,3-2-13,1 2-20,-5-1-33,6-4-33,-1 1-40,4 1-108,-4-3-266,0 0 119</inkml:trace>
  <inkml:trace contextRef="#ctx0" brushRef="#br0" timeOffset="109241.4973">12411 7848 148,'0'0'170,"0"0"-7,0 0-19,0 0-14,11-12-10,-4 7-12,3-2-10,0 4-8,-1-4-10,0-1-16,3-1 6,-3 1-7,2-3-5,0-3-10,1 2-5,-2-3 0,-2 1-7,1-1-1,-1-3-5,-2 0-5,3 0-1,-4 0-5,1 0-3,-2-1 1,0 2-3,-1 2-6,-1 0 6,-2 2 2,-1 1-5,1 3-3,0 1 1,0 1-3,0 1 0,-2 1 0,0 1-9,2 0 7,-4 2-6,2-2-3,2 4 6,-5 0-5,5 0 1,-10 0 0,4 3 2,6-3-1,-7 4 1,-1 3-7,4 0 4,1 1 4,-3 3-5,4-1 6,-3 2-3,3 4 2,1 0-4,0-5 1,2 8 4,-1 1-1,1-2-2,1 3 4,1-4 0,1 8-2,0-4 1,-2-3-2,2 1 2,-1-1-4,0 2 2,-1-5-3,-1 3-2,-1-1 0,2-5 4,-4 1 0,2-1-5,2-1 4,-2 0-2,0-4 9,0 1-8,0-3-2,0 0-2,0-2 4,0 1 3,0 1 2,0-5 3,0 4-2,0-4 3,0 0 14,0 0-20,0 0 1,0 0 3,4-16-3,-2 11 3,-1-4-3,4 1-4,-2-4-1,1 3 2,0-3 1,-1-1-10,3-3 5,0 7 4,-1-4-5,1-2 2,-2 5 4,0 3-4,0-3 0,1 4 16,-1 1-14,-3-1 2,3 2 0,-3 1-5,0 0 7,3 2-8,-4 1 2,0 0 1,0 0 0,8 4 2,-8 0 0,1-1 0,2 3 0,-2-1 3,3 2-1,-3 0-2,3 2 4,-4 1 0,5 0-3,0 0-2,-1 1-2,0 2 4,1-4-3,4 3 1,-4-3 7,3 2-4,0-2 8,-2-1-4,3 1-1,0-3 0,-1 0-1,3 1 4,-5-4-4,2 1 1,2-1-2,-2-1 6,1-2-11,-3 2 7,1-5 1,4 1 1,-6 0 3,3-4 2,2-1 2,-5 0-6,4-1 3,-4-2 2,2-1-2,3 1 2,-5-2 4,3-3-4,-2 1-7,-1 4 2,2-7-2,-2 6 8,-1 0-7,-3 0 3,3 1 3,-3 0-2,-1 2 1,0 1-2,0 2-4,3-2-2,-6 4 2,3-1-5,0 4 2,-5-7-1,5 6 3,0 1-3,0 0 1,-12 0-3,12 0 1,-11 2 0,3 2-3,3 0-5,0 1 13,-2-1-14,1 4-3,1-4-1,1 4-12,3 1 6,-3-1-6,4 2-8,0 0 2,1 0-2,3-1-5,0 4-6,1-3 10,5 1-1,-2-2 9,1 1 0,6 1 15,-4-5-13,-1 1 1,4-2 4,-1-1 8,4-1 1,-5-3 3,2 0-2,-1 0-6,2-3 14,-2 2 4,-1-4-2,0 2 12,-3-2 10,0-3 8,0 0 5,-4 0 1,4-1-1,-5 1 1,5-2 3,-4 2-10,-1-5-1,-3 3 2,4-1-3,-2 0-7,-2-1 4,2 2-3,2 0-3,-4 1-6,0 2 9,-1 1-4,0 2-6,1-1 4,-1 1-9,0 4 1,0-5-4,0 5 1,-6-3-6,6 3 0,0 0 4,-11 5-5,4-3 5,1 1-4,-3 4-3,0 0-7,5 0-5,-5 3 0,2-1-3,2 1-9,-1-1 0,1 2-6,0 1-1,1-2-5,1 0 4,1 2 0,0 1 6,0-5 2,2 2-7,2-1-5,0 2 1,-2-5 2,5 1-2,-4-2 3,2 2 11,2-1-7,-1-2 13,1-1 2,-1-2 7,1-1 3,-5 0-1,9-1-4,0-2 14,-4 2 12,0-2 7,3-1 5,-3-2 16,0-2 3,2 0-2,-2-2 11,1 2-1,-2-1-3,1-1 6,1 1-13,-2-1-3,0-2 10,0 4 0,-2 1-3,1-3-6,-1 3-1,-1 1-4,1 1 0,-1 2-6,-1 0-4,0-1-5,0 4-4,2-7-7,-2 7-8,0 0-5,0 0 2,0 0 3,0 0 0,0 0 0,0 0 2,-6 14-12,6-9-2,-2 4 4,2-2-10,-1 3-10,-1-1-4,2 1 5,3 0-1,-1 2-11,2-2 2,-1 2-10,1-2-4,2-1 11,1-3-2,0 1 0,2-1-2,1-1 3,1-2 9,-1 1 2,0-4-1,0 3 11,-1-3-1,0-3 0,1-3-12,-1 3 25,0-2 1,-5-2 9,5-2-10,-4 0 14,0 0-5,-1-3-1,0-1 1,1-3 0,1-1 2,-1 1-7,2-2 3,-2-6 0,2 8-7,-4-1 8,2-8-1,3-1-3,-2 2 7,-2 5-3,0 2 5,2-1-11,-3 1 9,-1 5 3,1 0 21,-2 2-15,1 1-4,-4 1 0,2 1 1,0 4-11,0 0 6,2-4-2,-2 7-3,-2-4 1,2 4 1,0 0-13,0 0 14,-14 7-16,9-1 12,1-2-5,-1 7 20,0-5-9,-1 6 0,1 3-1,1-4 2,0 6-11,0 1 15,2 0-11,-1 0 1,2 0 1,1 0 6,1-1-13,2 2 8,0-1-6,0 0 5,2-1-5,0 3 5,1-5 10,1 2-12,-1-1-1,0 1 9,1-4-6,-1 1-1,2-1 10,-1-2-6,0 1-3,1-4 0,0-1 5,-1 0-2,1-2 13,2 1-9,-3-1-2,3-3-13,-3-1-18,1-1-8,-8 0-22,13-2-28,-8 0-94,0-2-192,-1-1 86</inkml:trace>
  <inkml:trace contextRef="#ctx0" brushRef="#br0" timeOffset="109456.6134">13373 7654 17,'0'0'179,"0"0"-16,0 0-4,0 0-12,12-4-13,-5 1-2,1 2-7,2 0-12,0 1-15,3 0-8,4-5-9,-1 1-7,4 3-9,-1 1-6,1 1-13,-7-2-27,1-1-35,0 0-61,0-1-72,-5 0-95,1-4-263,-3 3 117</inkml:trace>
  <inkml:trace contextRef="#ctx0" brushRef="#br0" timeOffset="111347.9531">9367 9218 59,'-5'-3'174,"5"3"-12,-3-2-14,3 2-14,0 0-13,0 0-11,-3-3-11,3 3-14,0 0-7,0 0-4,0 0-8,0 0-6,0 0-9,6-4-2,-1 2-5,3 1-4,2-5-9,-1 2-3,0 0 0,1 1-2,-1-3 1,-1 3-7,1-2-4,-3 2 0,3-6 0,-3 2-3,1 1 1,-1 1-5,-2-2-2,0 3 1,0-3-4,-2 2 0,0 1 3,0 3-3,1-4-3,-3 5 4,2-8-4,-1 6-1,-1 2 5,2-5-9,-2 5-2,1-1 6,-1 1-2,0 0 1,0 0-6,0 0 3,0 0 0,0 0-1,-5 13 5,2-5-1,1-2-4,1 5 3,-2 0 1,2 0-3,-4 5 4,2 1 1,-1 1-3,1 1 3,-1 1-3,0 1 1,-1 3 3,-1 3 0,0-8-2,-2 5 3,2 0-6,-3-7 6,1 3-3,1-2-2,0 2 1,1-5-1,-2 2 3,2 0-1,-2-2 3,-1-4-5,3 1-4,1-2 10,-3 0-4,4-5 0,1 2-1,-1-1 5,0-2-2,1 0 3,-1-1-1,1-1 1,0 2-3,3-4 0,0 0-7,0 0 0,0 0 1,-9-6 1,9 0-2,0 2 0,0-1 1,4 0 1,-1-2-7,-1 2 3,1 0-6,2 1 10,-2-1-3,0 2-1,0 1-2,-1-1 7,-2 3-3,9-1 0,-5 0 1,-4 1 2,14 2-4,-9 2 2,3 0 0,2-2 7,-1 5-6,0-2-1,2 2 1,2 1-2,4-1 4,-4 0-1,4 1-1,0-2 2,0 0 11,-4-1-8,3 1 1,-2-5-5,0 5 1,-1-3 5,0-2-5,-2-1 1,2 1 2,0 0 1,-3-1-4,-1-1 5,0 0 13,-4 0 0,0-1 2,-1-3-5,2 3 2,-4-1-9,3-5 9,-3 2-3,1 1 1,-2-2 4,0 1-4,-1 0 1,0-3 1,0-2 3,-1 6 0,1 0-2,-1 1-3,-2-3-2,1 4-3,2-2 0,-1 1-6,-3-1 6,4 5-6,0-5-9,0 5-6,-3-3-14,3 3-23,0 0-24,-1-4-10,1 4-34,0 0-9,0 0-128,0 0-275,0 0 122</inkml:trace>
  <inkml:trace contextRef="#ctx0" brushRef="#br0" timeOffset="112487.3346">9919 9457 86,'-6'0'158,"6"0"-11,-9-2-10,9 2-12,-9 0-11,9 0-8,-9-1-11,9 1-11,-7 1-8,7-1-4,-7 2-16,3 2-3,-2-3-5,2 2 0,-1 1-9,-2-1-14,5 4 4,-3 0 1,-2 1-2,5-1-3,-1 1-3,-2 1 2,2 3-2,2-3-10,0 1 1,-2 0-2,2-1 4,1 1-6,1-1-4,-1-1 6,0 0-8,3-4-3,-2 5-5,3-3-1,-4-3-1,4 4-6,0-3 2,-3-1-6,5-1 10,-2 0-2,0-1 3,4-1 5,-8 0-4,10-3 2,-4 3-11,-2-4 8,2 1 5,0 0-4,0-4 7,-2 4-4,3-7 1,0 3 4,-3-2 1,1 0 2,-1-1 3,-2 0-1,3 1 4,-2 1 9,-2 2 7,0 0 2,1 1 10,-1 0 1,1 0-12,-2 1 4,0 4-8,2-4-4,-2 0-5,0 4 1,0 0-7,0 0 1,0 0 0,0 0 0,0 0-1,0 0-3,0 0 0,-10 10-2,7-5-4,3 0-2,-2 0 5,4 2-2,-2-2-2,1 5 3,1-3 0,-1 1-1,3 1 2,-3-3-3,3 2-6,1 2-5,2-1-2,-1-2 1,0 1 1,2 0-13,-3-2-1,1 0-5,3-2-5,-5-1 8,1 1 11,2 1-7,-1-3-8,4-1-2,-2-1 1,2-3 3,0 3 1,-1-6 7,3 0 0,-1 1 0,0-4 10,-1 1-6,1-4-3,0-2 10,0-1-2,-1 1-3,-1-2 3,-1-1-5,1-1 5,-4-1 4,3 2-7,-3 0 4,-1-2 6,-1 1-2,1 1 0,-3 0 3,1 1 5,-2 4-1,-2 2-1,2 0 11,-1-1-1,1 2 6,-1 3 4,-2 0-3,2 0 5,-1-1-11,2 3-2,-2 2 4,2 2-1,-1-5-1,1 5-7,-1-7 0,1 7-4,-3-3 4,3 3-3,0 0-1,0 0 10,0 0-12,0 0 4,0 0-3,-10 11 2,10-6 4,-3-3-6,2 7 3,0-1-6,-2 2-2,0-1 10,0 3-9,-1 3 6,4-2 2,-2 3-7,1-2 4,0 3 0,0 2 3,-2-4-1,3 2-3,-1 2 2,0-4 1,-1 3 3,4-2-7,-1 1 6,0-3-6,1 2 0,-2-3 3,2 1 1,2-3-4,1 0-3,0 0 10,0 0 1,2-4-4,-2 2 2,0-2-7,4-1 3,0-1 0,-3-3-3,3 2 5,0-3-8,1 0 6,2 1-11,-2-4 4,-1 2 2,0-3-1,4-2-1,-4 0 12,-3 0-7,4-3-1,-3 0-17,-1 0 22,2-3-4,-3-2-1,2 4 6,-4-2-3,2-6-3,-2 6 1,-1 0 9,-1-1 0,2 3 10,-3 2 5,1 0-5,-2-1 2,1 4-4,0-1-3,-1 1-2,-2 0 0,3 4-3,-4-4 2,4 4 0,-3-3-6,3 3-4,0 0 6,-13 2-14,13-2 18,-8 4-6,6-2-8,-2 2 5,1 1 2,-2 0-2,5 0-2,-3 2-1,2 1 8,0 1-4,-4 1 2,5-1 1,0 0-4,0 2-2,0 3 8,0-4-8,5 0 0,-3 1 5,1 0-4,2 0-4,-1 0 10,1 0-1,0-3-6,2 1 3,-2-2-5,0-1 1,0 1-2,1-2-5,-1-1-3,2-1-1,-1-2-14,2-1-6,-2 1-3,3-1-22,1-2-12,0-2-16,0 0-23,-1-3-104,1 1-231,-4-2 103</inkml:trace>
  <inkml:trace contextRef="#ctx0" brushRef="#br0" timeOffset="113335.7638">10566 9486 78,'-7'13'124,"7"-9"-13,2-1-5,-2 2-14,0 2-12,0 0-3,2 3-6,-2-5-13,3 4-8,-2 2-3,0-2 1,1 0 0,-1 3-15,0 0-4,-1-3 5,3 2-5,-3 1-5,1-5-3,0 5-1,-1-6-2,0 3-4,2-1 2,-2-2-3,0-1 2,0 0-5,0-3-3,1 3-5,-1-5-3,0 5 8,0-5-2,0 0 17,0 0-14,0 0-1,0 0 1,0 0-2,2-11-1,0 6-3,-1-2-1,2-2-3,0 0 2,0-1 6,2-2-2,0-5-4,0 3 1,0-3-2,-1 6-3,3-6 6,-1 7-3,0-6-1,-2 7 3,1 0 2,0 2 4,-2-1 5,3 5-7,-4-4-2,1 3 0,1 0-4,-4 2 0,3 0 6,2 0-1,-5 2 6,0 0-3,10 1-3,-10-1 4,5 6-3,-1-2-4,1 1 2,-1 0 3,-3 2-6,3 0-2,0 2 2,-4 0-1,5 0 0,-4 1 1,3 0 1,-1 2-4,-2-2 2,3 2 5,-4-3-6,5 3 7,-2-2-2,-1-2-3,-2 3 2,4-3-2,0-1 4,-2 0 1,-1-2-1,1 1-3,-1-2 2,2-1 0,-2 1-1,3-2 3,-2 1 3,-2-3-2,6 0 4,-6 0 3,11-3-2,-6 1 4,-1-3 1,4-2-4,-2-1-4,1-1 1,1-1-6,-1-2 3,1 3 2,-1-6-3,2 1 4,0-4-6,1 1-2,0-7 4,-1 8-5,-1-2 3,-3 0 0,1 2-1,1-3 0,-2 2 2,0 3 2,-1 2-3,-4-1 1,1 2 6,-1 1 10,0 1 1,0 2-4,0-1 1,0 3 1,0-3 1,0 4 7,0-1-6,-1 0 1,1 0-5,-4 3-3,4 2 0,0-6-8,0 6 4,0 0-5,0-6-2,0 6 1,0 0-6,0 0 6,0 0-6,0 0 1,0 0 3,-9 12 1,8-8-3,-2 4-1,2-3-1,-2 2 0,2 3 4,-4-1-2,5 2-2,0-2 2,-3 5-1,1-2 1,2 0 0,-2 5 3,0-2-7,1 2 3,1 0 1,-3-2 3,6-1-4,-6 0 2,3 3-3,3-5 0,-3 1 2,3-2 3,-1 2-3,3-4-2,-5 3 1,4-2 3,1 0-2,0 0-2,-1-3 2,1 2 2,4-4-1,-4 0 4,4-2 1,-1 2-8,-2-3-4,3 1-17,-2-1-20,-1 0-16,3-2-14,-3-3-33,-1 1-24,1 0-117,-5-3-265,0 1 118</inkml:trace>
  <inkml:trace contextRef="#ctx0" brushRef="#br0" timeOffset="113531.7078">10908 9435 6,'5'-4'155,"3"4"-4,1-3-10,1 1-17,-1 0-5,4-1-16,-3 2-8,3-1-6,1-1-11,-4 2-10,3-2-12,-3 1-33,-1-2-33,1 0-36,-3 2-45,-2-3-87,-5 3-191,2-3 85</inkml:trace>
  <inkml:trace contextRef="#ctx0" brushRef="#br0" timeOffset="113765.5035">10346 9317 72,'-6'2'195,"6"-2"-14,0 0-18,-3-4-18,3 4-11,0 0-12,0 0-13,8-7-8,-3 4-3,4 1-18,2-1-7,1 0-10,1-2-5,2 1-8,3 1-16,-7 1-22,3 0-33,-2-3-44,-1 2-47,-3 1-137,-3 0-270,-1-2 120</inkml:trace>
  <inkml:trace contextRef="#ctx0" brushRef="#br0" timeOffset="116020.8747">11826 9624 87,'0'0'175,"0"0"-12,0 0-15,9 4-15,-9-4-15,0 0-9,11-9-10,-1 6-16,0-3-6,3-1-7,2-3-6,2 2-6,-1-1-11,2-3-5,-1 0-6,0 0 0,6-3-5,-6 3-12,-1-1-4,-4-1-1,3 0-8,-3-1 6,-1 1-2,-3-1-4,-4 3 0,1 2 1,-3-2 3,0 0-6,-2 3-3,-2 1-1,1 1 2,0 0-7,-2 0 6,1 2-7,-2 2 6,-1-1-4,2-1-1,3 5 2,-8-3 1,3 3-2,5 0 4,-10 1-7,6 1 6,-1 2-4,5-4 2,-10 5-3,6-2 9,2 1-1,0 1-4,0 3-3,-1-1 1,1 1-1,2 3 2,-2 0 0,4 1-1,0 1 4,1 4 1,-2 0-6,0 0 9,1 0-1,0 0-4,2 0-1,0 0 3,0 1-3,-2-1-8,3 1 0,-1-1 2,-1-2-15,-1 0 6,0-1-11,-1-2 5,0 0-11,0-2-13,1-1 7,-2-2 15,2-1-2,-2 1 14,1-2-9,1 0 5,-2-1-2,2-1 22,-2-3-13,0 0 11,0 0-1,10-3 0,-10 3-7,8-6 8,-4 0-4,-1 1 3,2-4 2,1 1 5,0-1 4,1-3-8,0-2 5,2 1 8,-1 0 1,-1 2-9,0-1 8,-2 4 4,4-4 3,-5 5 7,1 0 1,-1 0-3,-3 2-2,3 1-2,-4 0-6,5 2 1,-5 2-4,1-7-2,1 7-3,-2 0-4,0 0-1,0 0 1,0 0 1,0 0-3,7 7-2,-4-5 3,-3 3 1,4-2-3,0 3-3,-3 0 6,3 1 0,1-2-7,0 5 8,0-3-2,3 3-9,0-3 3,-1 3-2,6-1-5,-4 0 9,5 0 5,-4-1-6,3-3-1,-2 1-3,0 1 6,1-3-2,-1 1 5,0-2-4,1-1-4,-1-2 0,-3 2 3,3-2-3,-3-2 3,-3 2-4,5-5 9,-2 3-4,-3-3-1,4-1 2,0-2 2,-4 0 0,1-3-3,0 1 0,0 2 0,0-4 2,-1 2 0,2-1-2,-5-6 0,2 4-1,0-4 0,-1 5 7,-2 0 2,4 2-4,-5-1 2,0 6 0,0-2-5,0 0-1,0 1 4,0 2-6,-1-1 0,1 5 0,-3-6-1,2 4-4,1 2-2,-6-4 11,6 4-7,-6 0-4,6 0 9,0 0-3,-9 6-4,4-3 1,2 4-4,-1-2 6,0 3-2,0 4 7,1-4 1,1 1-8,2 3 5,-1-3-4,2 3 3,-1-2-3,2 2-3,1 0-1,1-2-1,1 0 2,4 2-4,-2-3 2,3-1 7,1 1-4,1-4 0,-1 0 7,4 0-4,1-1-3,2-3 5,-6 1 0,4-2-4,-2-2 0,2-1-1,-3-1 6,4-3-4,-7 2-2,-1-3 7,1 0 0,-2-1 5,0 1 4,-2-3 2,0 0-5,-3 2 2,2-2-4,-4 1 3,1-3 4,0 4 2,-2-1 4,4 0-3,-4 2-2,0 0 0,0 3-4,0-2-1,0 4-4,-1-2-3,1 5-1,-3-3 0,-1 1 0,4 2-5,0 0 1,-11 2 3,3 1-2,1 0 2,1 4-1,-3 0 1,-1 0-8,1 1 4,0 1-1,4-1-2,-4 1-10,3 3 7,2-4-19,-1 2 1,-3 1-4,4-3-5,2 3-6,-1-5-6,3 5 6,0-3 3,0 0 5,0-1-4,0 2 1,3-6-2,-2 4 11,0-3 4,3 0 2,1 0 7,0-3 0,2 0 4,-4 2 4,-3-3-4,9-2 1,-9 2 6,13-3 16,-9-1 2,3 1 13,-4-2 5,0 0 16,6-2 0,-5-3 4,2 3-10,-2-5-1,0 6 9,-2-6 2,3 1-12,-1 0-5,-1-1 3,1 1-4,-3-1 4,0 0-6,2 3-2,-2 0 1,-1 2-2,3 0-6,-3 2-1,0 0-4,0 1-4,0 1-1,1-1-2,0-1-5,-1 5-11,0 0 2,0 0-3,0 0 7,0 0-10,0 0 3,0 0-5,-1 19-1,1-12-15,1 4 0,1 1 5,-1-1-3,4-1 5,-3 4-9,3 1-8,1-4 0,-2 1 10,3-1 3,1 0 3,-1-1 5,1-2 3,-1 1-8,1-3 15,0-2-8,-3-1 9,3 1-1,-4-4-1,3 0 5,0 0-8,-7 0 14,13-6 1,-7 3 2,-1-5 1,0-1-4,2 1-2,-6-4-4,4 0 5,1-2-5,-2-1 2,1-2-2,2 0-7,-2 0 2,-1-1 8,1-2-2,1 2-6,-1-1-3,-1-9-5,0 3-1,0 1-3,-2 5 7,1-1 1,-2 3 1,2-2 9,-3 2-4,0 3 25,-3-2 0,2 6 3,0-1 2,-1 2-3,1 1-3,0 2-1,-1 0 6,0 1-5,2 1-1,-1 1-9,-2 1-1,3 2 0,0 0 5,-9 0-8,9 0-8,-10 5 5,6 0-11,0 0 14,0 2-2,-1 3 5,0 0 0,-1 1-4,5 0-4,-3 6 2,0-1 1,3 1 0,-1 2-2,0-2 4,-1 2 1,3-1-1,0 0 2,0-1-4,0 8-7,3-6 14,-2 0-10,2 0-1,-2 1-4,3-3 8,0 0 1,-3 0-1,4 0 7,-1-3-3,-2 1-1,3-3-5,-1 2 5,0-6-8,0 4 7,2-3 1,-1-1-1,-1-1-3,0-4 3,0 1-1,0 2 2,0-2 1,1-2-9,0 1 12,0-1-1,1-1-4,-2-1 6,-4 0 3,13-1-5,-7-2-6,1 1-8,-1-3-14,-1 1-20,1 1-22,-2-4-25,0 0-31,0-1-64,0-3-199,-3 1 88</inkml:trace>
  <inkml:trace contextRef="#ctx0" brushRef="#br0" timeOffset="116225.9544">12870 9368 132,'0'0'150,"0"0"-21,0 0-7,0 0-8,15-3-11,-6 3-9,4-2-13,-2 0-8,7 0-9,-5 1-3,6-3-8,-2 3-6,-1-4-31,-2 3-35,0-2-51,-2 1-122,-2 0-208,0-2 92</inkml:trace>
  <inkml:trace contextRef="#ctx0" brushRef="#br0" timeOffset="119998.1919">18762 8935 43,'0'12'50,"0"-3"8,1 3-12,0 5 4,-1-5-16,0 4-2,3 3 15,-2 0-8,-1 6-6,3 1 8,-1 3-3,1-5-7,-2 5 7,4 0-4,-4-2 2,2 3-3,0-1-20,-2-1 15,3 1 2,-1 2-10,0-3 7,1 2-9,0-1 4,-2 3-1,1-6 3,0 3-9,-1-2-7,1 1 17,0-3-7,1 2-2,-3-2-7,2-7 2,-1 2-3,0 2 6,0-3 0,1-2-8,0 9 2,-3-8-1,4 3-8,-4 3 7,0-7 0,0 3-1,1-1 3,-1-2-5,0 2 0,1 0 3,-1-2-6,-1-1 15,1 0-13,0-4 1,0 4 0,0-3 4,-1-1-6,-1 1 3,2 4 0,-2-5-7,2-1 15,0 1-7,0 0-2,0-2-4,-2 2 4,1-3-6,1 2 2,-3 1 3,3-5 2,-2 4-3,0 0 0,1-1 4,-1 0 3,0 0-8,1-1 1,0 1-4,0 0 7,-1-1-2,1 0 4,1-2-4,0-2-5,-2 3 0,0-1 2,1-2 1,1 1 2,0 0-3,0-1 7,-1 0 14,2 2-23,-1-3-5,0 1 10,0 0 4,1 0 0,-2-2-14,1-3 7,0 7 5,1-3 1,-1-4-11,0 6 12,0-4-4,2 1-7,-2-3 6,0 0 0,-2 5 0,2-5-4,0 0 2,0 0 4,-1 6-2,1-6 4,0 0-4,0 0 8,1 3-9,-1-3 7,0 0-8,0 0 7,0 0-2,0 0 1,0 0-6,0 3 8,0-3-7,0 0-4,0 0 5,0 0-12,0 0 11,0 0 5,0 0 0,0 0-8,0 0 7,0 0-1,0 0-1,0 0 4,0 0-3,0 0 0,0 0-3,0 0 6,0 0 0,0 0-10,0 0 7,0 0-3,0 0-2,0 0 1,0 0 7,0 0-13,0 0 8,0 0-3,0 0 1,0 0 1,0 0 3,0 0-9,0 0 1,0 0-4,0 0 7,-1-12-1,1 12 9,0 0-9,6-1-5,-6 1 1,0 0-6,13-2 4,-8 2-2,4 0-2,1 0 3,3-2-18,-1 2 20,1 0-6,2-1-2,4-1 1,0 2 2,3-1-5,5 1 6,2 0 4,1 0-3,0-1 4,2 0 3,0-3-1,5 2 1,-2 1-1,0-1 0,4-2 9,0 3-3,1-1-1,15 1 6,-17 1 4,15-2-1,-2 1 6,5-2 2,-2 3 8,-2 1-16,-1 1 9,4-1-9,-1 1 4,3-2-4,-3 0 0,-3 1 0,4-1-2,-3 1 0,1 0 6,-14-1-9,19 0 6,-7 2-6,1-2-2,2 3 8,-3-3 1,0 0-4,4 0-2,-5 0 14,4 0-18,-3 0 1,1 0 0,-11-3 2,10 2-3,2 0-4,-4 1 3,-8-1-2,12 0 5,-12 0-3,-3 1 5,14 0-2,-13 0 3,0 0-6,2-2 3,10 2-3,-11 2 2,-3-2-6,18 0 13,-17 0-6,-1 0 3,1 0-2,0 1-1,-4 0 8,2 0 2,-3-1 1,1-1-1,-1 2-3,-4 0 6,-2-1-4,3 0-3,0 1 6,-2-1-2,3 0 3,-10 0-2,7 0-3,1 3 4,-9-6-14,3 3 14,0 0-7,-5 0 10,5 0-4,-1 0-8,-7 0 4,0 0-1,-3 0 3,-1 0 2,1-1 2,-4 0 1,-2 1 5,1 1 0,1-2 3,-8 1-1,9 0 1,-9 0 1,5-1 2,-5 1-4,8 0 1,-8 0 6,0 0 0,0 0-1,0 0-3,8-1 2,-8 1-3,0 0-2,0 0 0,0 0-10,4-1 3,-4 1-1,0 0-12,0 0-13,0 0-22,0 0-14,0 0-28,-4-9-31,4 9-34,-5-5-149,-1 0-308,0 3 136</inkml:trace>
  <inkml:trace contextRef="#ctx0" brushRef="#br0" timeOffset="120970.9881">22300 8554 68,'0'0'81,"0"0"-5,0 0-20,0 0-9,0 0 0,0 0-8,0 0 0,0 0-2,0 0-1,0 0-12,-4 15 0,3-9-2,0 3-4,-1 1-2,1 2 0,-2 4 4,3-1-9,-1 5 5,0-1-7,-2 0 1,1 7 0,-2-1 0,4 1-2,-1 1 6,1 2-7,-3-3-3,2 0-1,0 0 9,-1 3-15,0 0 5,-1 0 10,-2 0-14,3 2 6,-2 1 1,0-1-4,0 3 5,3-1-1,-2-1-4,2 0 2,0-1 2,2 1-3,0-3-1,2 3 2,-2-1-12,3-1 15,1 0-1,0-3 0,0 2 0,-2-4-1,1 1 0,1-2-13,-4-2 12,5-4 1,-4 2-5,0-2 9,1 1-3,-3 0-4,0-2 2,0 1-1,0 0-3,0 1-4,-2-4 11,2 0-6,-1 4 5,0-2-6,1-3 9,-1 3-4,1 2-3,0-2 2,1 1-2,0-2 0,-1-5 5,3 5-6,-2-3-8,-1-1 5,1 2 4,1-2 6,-1 1-7,0-2-1,0 1-2,1 0 3,-1 1 0,-1-1-2,1-1-4,1-3 4,-4 5 7,4-4-1,-2 1-1,0 1-8,0-1 7,-2 0 0,2-1 1,0 0-1,0-1 0,0 0 5,2-1-2,-2 0-9,1 1-5,-1-1 1,1 0 1,1-2-1,-2 0 5,2-1 0,-2 1-2,1 0 0,1-1-1,-2-2 1,0-2-4,2 6 6,-2-3-8,0-3 11,1 3-6,-1-3 1,0 4 12,0-4-9,0 0-10,0 0-9,2 3-8,-2-3-10,0 0-8,0 0-64,0 0-120,0 0 55</inkml:trace>
  <inkml:trace contextRef="#ctx0" brushRef="#br0" timeOffset="122227.3305">18764 8528 47,'0'0'62,"0"0"-3,0 0-5,0 0-8,0 0-3,0 0-6,0 0-3,0 0-6,0 0-2,0 0-8,0 0 7,0 0-4,0 0-6,0 0-2,0 12-1,0-7-1,-1 5-3,0 0-1,-3 6 1,4 4 6,0 3-5,0 6 4,0 1 2,0 0 0,0 1-13,0 3 9,0 2-4,4-4-1,-2 2-2,1 0 0,1-1 0,1 2 1,-1-3-2,-1 0-19,3 2-13,2-3-32,-1 1-36,-2-6-105,4 1 47</inkml:trace>
  <inkml:trace contextRef="#ctx0" brushRef="#br0" timeOffset="123149.7058">19051 9076 114,'0'0'136,"0"0"-16,-7 0-9,7 0-8,0 0-14,0 0-6,0 0-17,0 0-2,0 0-7,0 0-5,18 1-4,-6 0-7,-2-2-5,0 2-2,3 2-12,0-2-22,2-1-15,-1 0-26,1 3-20,-2-3-21,5 2-82,-5-2-175,1 0 77</inkml:trace>
  <inkml:trace contextRef="#ctx0" brushRef="#br0" timeOffset="123341.623">19495 9085 42,'7'0'114,"3"-3"-12,1 3-1,1 0-18,-2 0-11,2 0-9,-2 0-9,-1-1-21,1 2-18,-4-1-30,2 0-26,-3 0-64,0 3-112,-5-3 51</inkml:trace>
  <inkml:trace contextRef="#ctx0" brushRef="#br0" timeOffset="123530.621">19944 9078 14,'7'0'101,"0"0"-16,3-1-4,3 1-11,-3 1-11,0-1-21,4 0-18,-2 2-24,-1-4-22,0 2-47,3-1-80,-2-1 36</inkml:trace>
  <inkml:trace contextRef="#ctx0" brushRef="#br0" timeOffset="123730.4807">20428 9075 112,'6'-2'98,"2"1"-9,-8 1-4,14 0-12,-5 0-8,-4-1-15,8 1-6,-6-2-19,4 2-16,-3 2-12,-1-2-20,1-3-27,-1 3-46,0 0-104,1-3 46</inkml:trace>
  <inkml:trace contextRef="#ctx0" brushRef="#br0" timeOffset="123925.7492">20830 9065 57,'6'0'79,"-6"0"-2,11 0-4,1 0-16,-1 0-5,0 0-2,2 0 3,0 0-17,1 0-13,3 0-18,1 0-16,-5 3-19,4-6-21,-2 3-28,0-1-85,-2 0 38</inkml:trace>
  <inkml:trace contextRef="#ctx0" brushRef="#br0" timeOffset="124096.833">21242 9060 95,'0'0'104,"0"0"-4,0 0-6,0 0-6,9 0-11,-9 0 3,6 1-9,-6-1-12,11-1-7,-6 2-2,4-1-5,2 0-6,-4 0-8,2-1-12,3 1-36,-3 0-18,4 1-33,-3 1-80,-1-4-159,5 2 70</inkml:trace>
  <inkml:trace contextRef="#ctx0" brushRef="#br0" timeOffset="124289.0627">21821 9099 110,'10'0'120,"2"0"-7,0 0-8,1 0-19,0 0-3,5-2-9,-5 2-12,3 0-9,-3 0-26,0 0-22,-2 0-37,2 0-41,1 0-50,-1 0-132,-2-3 59</inkml:trace>
  <inkml:trace contextRef="#ctx0" brushRef="#br0" timeOffset="124904.9532">19071 9443 78,'0'0'101,"6"0"-10,0 0-23,-6 0 3,10-3-2,-3 3-11,0-2 0,1 1-8,4 1-6,-4 0-12,2 0-18,5 0-22,5 0-22,-4 1-23,3-2-55,-1 0-116,3 0 52</inkml:trace>
  <inkml:trace contextRef="#ctx0" brushRef="#br0" timeOffset="125099.596">19669 9447 33,'11'1'109,"-4"0"-9,3-1-12,3-1-7,-2 1-5,6-1-7,2 2-8,2-1-4,2 0-6,3 0-13,0 0-15,-3 0-24,5-1-27,-6 1-21,-2 0-69,-2 0-129,1-4 57</inkml:trace>
  <inkml:trace contextRef="#ctx0" brushRef="#br0" timeOffset="125286.2893">20325 9435 98,'5'0'113,"-5"0"-11,14 1-2,-8-2-13,4 1-10,4 0 2,2 0-17,0 0-2,-3 0-12,6 0-13,-1 1-4,1-1-16,-1 1-29,-1-1-24,7 0-26,-5-1-69,1 0-142,-2 1 63</inkml:trace>
  <inkml:trace contextRef="#ctx0" brushRef="#br0" timeOffset="125468.9304">20960 9428 92,'2'3'144,"-2"-3"-15,0 0-10,0 0-17,10-3-10,-3 3 1,-7 0-18,13 0-4,-4-2-10,2 2-4,-3 0-5,3 0-9,3 0-26,-2 0-19,4 0-17,-3 0-20,6-2-24,-1 2-31,-5-1-61,-3-2-169,4 2 75</inkml:trace>
  <inkml:trace contextRef="#ctx0" brushRef="#br0" timeOffset="125641.3516">21440 9402 11,'0'0'131,"6"0"-14,-6 0-8,0 0-7,0 0-16,11-1-11,-11 1-3,12 0-7,-5 0-15,1-2-39,3 2-18,-2 0-33,3-2-22,0 2-58,-1 0-130,0 0 57</inkml:trace>
  <inkml:trace contextRef="#ctx0" brushRef="#br0" timeOffset="125800.5522">21922 9401 137,'0'0'141,"6"-2"-7,-6 2-21,5-2-8,-5 2-17,8 0-7,-8 0-19,8-3-31,-8 3-31,7 0-31,-3-1-45,-4 1-56,0 0-141,0 0 64</inkml:trace>
  <inkml:trace contextRef="#ctx0" brushRef="#br0" timeOffset="126265.3451">19263 9736 2,'0'0'144,"0"0"-15,0 0-13,0 0-11,0 0-17,0 0-1,0 0-5,0 0-18,9-1-1,-9 1-10,14 1-1,-7-1-1,4 3-13,1-3-16,1 0-12,6 1-18,-1-1-13,1 0-22,2 0-22,8 0-24,-8-1-58,3-1-159,4 1 70</inkml:trace>
  <inkml:trace contextRef="#ctx0" brushRef="#br0" timeOffset="126446.6399">19983 9744 5,'13'0'138,"-3"0"-11,-1 0-11,4 0-15,0 1-8,1-2-9,0 1-6,5 1-11,2-1-4,-2 0 0,0 0-36,1 2-21,-3-4-28,2 2-30,0 0-97,-2-1-162,-2 0 71</inkml:trace>
  <inkml:trace contextRef="#ctx0" brushRef="#br0" timeOffset="126633.5688">20601 9753 23,'0'0'144,"14"-1"-14,-8 1-10,2 0-10,1-2-13,3 2-12,1-2-9,1 2-7,4 2-6,1-2-15,-2 0-18,5 0-33,-3 0-25,0 0-30,4-2-93,-3 2-165,0-1 73</inkml:trace>
  <inkml:trace contextRef="#ctx0" brushRef="#br0" timeOffset="126797.0225">21179 9761 68,'0'0'106,"13"-1"-14,-3 1-12,1 1 1,0 0-13,1-1-33,3-1-33,-3 0-31,4 1-56,-2-3-90,-4 3 40</inkml:trace>
  <inkml:trace contextRef="#ctx0" brushRef="#br0" timeOffset="126980.8299">21804 9760 132,'7'0'138,"-1"-3"-11,8 3-20,-4 0-7,2 0-3,1 0-19,-1 0-8,2 0-18,-3 0-21,0 0-40,-3 0-39,-2 0-35,-6 0-49,11 0-143,-9-2 63</inkml:trace>
  <inkml:trace contextRef="#ctx0" brushRef="#br0" timeOffset="127538.1994">19067 10040 52,'5'3'84,"2"-2"-4,-1-1-9,7 0-9,-2 3-1,2-3-13,6 0-17,-1 1-10,0 0-22,5 2-20,-1 0-61,-3-6-88,3 1 40</inkml:trace>
  <inkml:trace contextRef="#ctx0" brushRef="#br0" timeOffset="127721.683">19798 10081 107,'5'1'109,"0"3"-14,0-4-12,-5 0-2,13 1-10,-8 1-12,2-2-8,4 2-1,2-2-3,0 2-10,3 0 4,1-1-5,3 2-17,3-6-18,-1 3-28,6 0-29,-1 3-78,1-3-146,3-3 65</inkml:trace>
  <inkml:trace contextRef="#ctx0" brushRef="#br0" timeOffset="127909.5822">20626 10089 61,'0'0'142,"0"0"-15,9 0-15,-9 0-8,10-3-13,-4 3-8,6 0-9,-4-2-4,7 4-7,4-4-12,-1 4-18,0-4-19,1 0-26,0 1-30,1-1-26,-2 4-83,-1-4-163,0 1 72</inkml:trace>
  <inkml:trace contextRef="#ctx0" brushRef="#br0" timeOffset="128097.6102">21140 10076 121,'10'-2'121,"-10"2"-10,10-2-8,-3 2-17,-7 0 6,14 0-17,-3-1-10,-1 1-6,5 0-22,-3 0-18,2-2-26,0 2-23,2 0-23,2 0-81,-6-3-144,5 6 64</inkml:trace>
  <inkml:trace contextRef="#ctx0" brushRef="#br0" timeOffset="128296.7067">21753 10055 30,'11'0'144,"-4"-3"-3,-2 1-9,-5 2-16,14-1-12,-5 0-12,0 0-4,4-1-10,-2 0-14,1 2-4,2 0-22,-1 0-22,1-3-29,0 3-26,-1-1-35,4 1-90,-4-1-175,3 1 77</inkml:trace>
  <inkml:trace contextRef="#ctx0" brushRef="#br0" timeOffset="130305.5352">22320 9607 50,'0'0'77,"0"0"25,0 0-16,0 0-19,0 0 4,0 0-16,0 0 0,0 0-7,0 0-1,0 0-21,0 0 19,0 0 8,0 0-4,13 7-9,1-5 11,4 1 1,3-1-10,9-1-2,1 2-9,4 1 2,-1-1 4,3-1 0,1 0 0,-1-2-12,-1 1 3,-1 1-3,2-2-10,-3 0 6,-7 0-3,3 0 0,-9-2-3,1 2 6,-2-1-14,-3 1 1,-5 0-5,-1 0 12,-3 0-4,-3-2 10,1 2 2,-6 0 2,10 0 2,-10 0-2,8-1-3,-8 1-2,5 0-4,-5 0-1,0 0-4,0 0 5,7-2-6,-7 2 0,0 0-15,0 0-12,0 0-18,0 0-7,0 0-24,0 0-22,0 0-16,0 0-22,0 0-78,-19-2-220,13 1 98</inkml:trace>
  <inkml:trace contextRef="#ctx0" brushRef="#br0" timeOffset="130761.8794">22567 9520 126,'0'0'161,"0"0"-13,1-3-13,-1 3-21,0 0-10,0 0-8,0 0-15,0 0-4,0 0-4,0 0-10,-16 9-4,7-4-4,-3-1-4,-4 5-4,0-2-7,-1 1-6,0-2 2,-2 2-10,1 0 3,6-4-5,2-1-5,-4 2-5,3 2 1,-1-3-5,1-3 0,3 4 3,-1-1-9,3-2 2,1 1 2,-1-3 14,2 2-17,4-2 2,-8 1-2,8-1-6,-5 0 7,5 0-2,0 0-4,-7 3 4,7-3-1,0 0-2,-5 3 4,5-3-6,0 0-2,-3 4 1,3-4-4,0 0 3,0 0 1,-1 4 2,1-4-6,0 0 1,4 5 3,0-2 2,0 2-3,0-1 2,4-1 5,3 4-6,0-2 3,6 0 0,-2 2-3,4-2-2,3 2-9,-4-2-27,2-1-22,-2 2-40,1-2-25,-5-1-100,-5-1-245,3 0 109</inkml:trace>
  <inkml:trace contextRef="#ctx0" brushRef="#br0" timeOffset="132007.9079">23140 9486 5,'3'-4'152,"0"-1"0,-2 0-3,2 2-11,-2-2-11,2-1-10,-2 3-9,-1 3-9,4-2-9,-4 2-11,1-4-11,-1 4-14,0 0-3,0 0-6,0 0-1,0 0-6,9 8-7,-7-1 0,1-2-5,1 3 3,-1 4-10,0-1 3,3 0-3,-2 1-3,2 3-1,-1-4-5,0 5 5,1 0-8,-2-4 4,4 2-5,-3-2-1,-1 1-1,0-2 6,1 0-5,-1 2-3,1-4 2,-2 0-3,-1 0 0,-1-1 1,4 0 2,-4-3-5,2 2 1,-2-1 1,1-2-3,0 0 0,-2 0 3,1-1 2,2-1 1,-3-2 1,0 7-4,0-7 4,0 0 9,0 0 16,0 0 5,0 0-2,0 0-5,0 0 1,0 0 2,0 0 23,6-17 4,-6 10-8,4 0-8,-3-3-3,2-2-6,1 1-1,-2-6-7,5 2 1,-2-2-3,0 0 5,-1 0-12,-2 0-2,5 1-2,-3 0 1,-2 4-5,3 0 2,-2 1 1,2 0-4,-4 2 1,2 0 0,1 3 0,-3-3-10,1 4-3,1 0-5,-3-1-5,1 0-4,1 4-9,-1-1-11,-1 3-14,2-5-29,-2 5-28,3-2-12,-3 2 1,0 0-12,0 0-7,0 0-10,9 7-104,-8-4-275,-1-3 121</inkml:trace>
  <inkml:trace contextRef="#ctx0" brushRef="#br0" timeOffset="133167.8311">23422 9659 30,'6'-3'74,"0"1"-10,1-1 0,0 0-5,-3-4-4,3 3-4,-2 1-1,1 0-8,2-6-2,-4 6 1,1-2-5,-1-2 3,2 2-5,-3-3-4,-2 1-3,4 2-9,-5-3 2,4 2 10,-4 2-6,1-1 2,2 1-4,-3-2-3,0 1-1,0 5 4,-3-5 0,3 5-10,0-4-1,0 4-5,-5-4-1,5 4 3,-5-1-3,5 1 2,-10 0 1,10 0-11,-9 2 9,9-2-11,-8 3 7,3 0-4,-2-1 4,4 1-2,-4 1 0,3 0 1,0 1-2,0 0 4,-2-1-7,4 4 2,-2-3 5,2 2 0,1-2-1,-2 3-7,3-2 9,-1 1-6,1 1 5,0-2-6,1 5 0,-1-1 5,3-3 0,-2 1-5,1 2 0,2-3 4,-2 0-1,3-2 0,-2 2 3,1 0-1,0 0-4,1-3 6,-1 3-5,1-3 4,0 1 1,2-1-1,-1-2 3,3 1-7,0 0 8,0-3-2,-3 0-11,3 1 5,0-2 4,0 1-7,0-4 0,1 1 4,-2-2 3,0 0-5,3 0 2,-3-2 5,-4 2-8,5-5 1,-4 4 8,1-2-7,-3-1 8,0 0-5,1 0 0,-1 4 3,-3-4 2,4 2-2,-2 2 1,-2-2 5,2 4-2,-1-2-5,-1 2 3,0-1-7,2 1-2,-2 3 1,5-3-6,-5 3 2,6 0 5,-6 0-6,8 1 2,-8-1 6,10 5-4,-2 0 7,-4-1-5,4 1-3,1 3-3,-4-1-1,5 2 2,-1-3 3,0 3-6,-3-1 11,5 1-3,-5 0 1,1 1-6,-1-2 3,-1 0-2,-1 3 0,-3-5 10,1 1-12,1-1 9,-3 3-3,2-3 5,-4 0-1,2 0-2,-3-4-1,1 2-1,-2 1 3,2-2-7,2-3 9,-8 3-3,6-1 6,2-2-1,-7 0-1,7 0 6,0 0 8,-10-5 7,5 3-1,3-1-1,1-2-8,1 0 3,0-1-7,-2 1-7,4-2 4,-1-1 0,1-1 0,3 1-6,0-1-9,0 0 4,4-2 3,0 2-4,4-3-1,-1 1 1,0 0 0,0 3-6,-1-1 10,-2 1-5,1-1-3,-1 3 6,1-3-7,-3 6 6,1-2-3,-3 0 0,0 1 7,-2 0 4,1 1-6,1 1-2,-1-3-1,-2 3 0,-2 2 4,7-5 0,-7 2 1,4 1-3,-4 2-4,0 0 0,5-3 7,-5 3-6,0 0 0,0 0 4,0 0 0,0 0-1,0 0-5,0 0-1,0 0 4,0 0-1,0 0-5,0 0 2,-14 8 6,14-8-4,-4 5 2,3-3-3,-3 0 5,2 3-6,0-2 10,2 1-8,0-4 12,-4 8-5,3-4-4,1-1-3,0-3 0,1 10 2,-1-6 5,4 1-6,-2 3 6,0-4-6,2 1-2,-1 2 3,2-2 5,1 1-8,-1 0 5,0-1 0,-1 0 5,4 2-8,-2-2 2,-1 1 0,0-2 2,-1 3 0,3-2-3,-5 0-1,6-1 0,-4 0 1,-2 2 5,2-3-3,0 2-1,-1-1 5,-1-1-3,-1-1-2,1 5 6,-1-5-10,-1-2 11,0 6-2,0-6 0,-4 2 2,2 2 2,2-4-8,-11 3-4,7-1 3,-1-1-17,-2-1-4,-1 0-18,-1 2-8,0 0-19,0-4-23,0 2-66,0 2-167,0-4 75</inkml:trace>
  <inkml:trace contextRef="#ctx0" brushRef="#br0" timeOffset="133671.6141">24060 9697 89,'4'-3'90,"3"1"-13,3-2-4,-5 1-5,3-1-9,-1 0 1,0-1-5,2 0-12,-4 1-1,0-1-10,3-2 6,-2 2-4,-2-2-6,1 4-3,-1-4 0,0 0 3,0 4-8,-3-5 1,4 4-5,-5-1 5,3-3-3,-2 4 2,0-1 6,-1 2-3,0-1-2,0 4-4,0-8 0,0 8 3,-5-6-13,0 3 6,4 2-4,1 1 14,-9-1-13,9 1-5,-9 0 4,9 0-11,-13 2 6,8-2 3,-1 3-6,1-1 1,-1 1-5,2 1 4,0 1 3,-1 0 0,-1 0-6,4 0-1,-2 4 1,1-4 5,-1 4 2,4-3-1,-2 3-4,1-1 0,1 2-1,1-3 3,-1 0-1,0 2 2,2 0-4,2 0 5,-2 0-1,3-1-2,-3-1 3,2 0-8,3 0 8,0 0-3,2 1 4,-4-4-2,0 3 2,6-1-3,-5-1 2,-1-1 2,0-1-6,4-3 5,-1 4-1,-2-3 0,2-1 0,-3 1-2,-5-1-5,14-2-12,-9 0-9,1 0-21,0 2-18,0-3-17,-1-1-93,-2-1-188,2-1 84</inkml:trace>
  <inkml:trace contextRef="#ctx0" brushRef="#br0" timeOffset="133945.1786">24398 9467 48,'0'0'132,"0"0"-13,0 0-17,0 0-5,0 0-12,0 0-7,-5 10-7,5-3-6,-1-2-13,1 4 0,0-1-7,0 4 2,0-3-7,1 3 4,-1 1 8,0-1 0,0 2-6,4 1-3,-3-4-6,-1 6-4,3-2-1,-2-2 1,2 3-5,-3-4 3,0 1-8,3 1-6,-1-4-15,0 4-11,-2-2-19,4 0-20,-4-3-18,4 2-22,-1-2-22,-2-4-84,-2 0-208,2 3 93</inkml:trace>
  <inkml:trace contextRef="#ctx0" brushRef="#br0" timeOffset="137819.6749">21899 9164 75,'-9'-7'104,"9"7"1,0 0-20,0 0-1,-5-3-10,5 3 1,0 0-10,0 0-7,0 0-5,0 0-4,-3-2 5,3 2-20,0 0 2,0 0-3,0 0 11,0 0-5,0 0-14,0 0 1,0 0-3,0 0 4,0 0-5,0 0-7,0 0-5,0 0 7,0 0-12,0 0 8,0 0-2,0 0-5,0 0 2,17 6 0,-7-6 0,9 4-3,4 0 0,7-1 17,5 0-16,2-1-1,14 0-7,1 2 1,-1 2 7,6-6 0,2 2-4,-4 1-4,5-3 7,-1-2-3,-4 2 6,1 0-4,-19 0 0,4 0-6,-8-1 6,2-4-4,-6 5 0,-5 0 5,-7-2-8,-6 1 13,2 1-4,-5-1 12,-2-1 4,-1 1 7,-2 0-3,-3 1 2,10 0-9,-6-1 3,-4 1-5,0 0-1,6-2-1,-6 2-5,0 0 6,4-3-3,-4 3-5,0 0-9,5-2 10,-5 2-1,0 0-5,0 0-1,0 0-10,0 0-11,4-2-14,-4 2-21,0 0-20,0 0-31,0 0-25,-10-8-78,4 5-224,-1 3 99</inkml:trace>
  <inkml:trace contextRef="#ctx0" brushRef="#br0" timeOffset="138476.8753">22136 9053 87,'0'0'134,"0"0"-2,4-4-12,-4 4-8,0 0-11,0 0-5,0 0-9,4-2-12,-4 2-3,0 0-7,0 0-12,0 0 0,0 0-7,0 0-5,0 0-1,0 0-6,-11 7-4,3-5-2,3 2-2,-5 1-6,-4-1-2,-2 5 1,-3-1-5,0 0 3,0-1-5,-8 6-7,9-6 8,-6 7-6,5-5-1,0 1 2,1 0 0,1-2 7,2 0-12,1 3 1,3-4 2,1-2-3,1 2-2,2-3-2,0-3 0,3 4 5,2-3-4,-2 1-4,-1-1 5,5-2 2,-5 3-4,2-1 4,3-2 6,-1 3-12,1-3 0,0 0 6,0 0-4,0 0 0,0 0-2,16 0 0,-10 0 6,1 0-6,-7 0 8,18 0-3,-9 1-1,1-1-1,4 2 0,-3-2-2,-1 2-8,4 2 8,-4-1 2,3-1 0,0 1-2,-2 2-16,7 3-20,-8-4-23,8 3-15,-4 0-15,0-3-24,2 1-86,-2 1-218,-3-4 96</inkml:trace>
  <inkml:trace contextRef="#ctx0" brushRef="#br0" timeOffset="140429.14">23165 8816 20,'0'-2'188,"0"2"-6,0-6-9,0 6-10,-1-7-12,1 7-14,0-4-6,0 4-21,0 0-13,0-6-11,0 6-12,0 0-10,0 0-10,0 0-6,0 0 5,0 0-16,0 0-6,0 0-1,-4 20-4,3-13-1,1 3-7,0 2 1,0 0-2,0 3 0,-1 0-3,1-3-2,1 5 1,0-1-4,4 0 2,-4-5-3,1 1 3,0 3-2,-1-3 0,2 0-4,-2 0 5,1-2-6,0 2-1,0 0-3,1-3-7,-1 0-6,-1-1-6,2 1-8,-3-2-4,1-1-7,0-2-4,1 4-13,0-4-14,0 1-8,-2 3 11,2-5-23,-1 1-20,-1-2-15,2 3-94,-2-5-235,2 3 105</inkml:trace>
  <inkml:trace contextRef="#ctx0" brushRef="#br0" timeOffset="140803.7863">23381 8970 36,'0'0'205,"0"0"-15,0 0-16,0 0-16,3-2-20,-3 2-15,0 0-14,0 0-13,0 0-11,0 0-14,0 0-4,0 0-9,0 0-6,-2 10-1,4-3-11,-1-2-2,0 2-1,-1-1-8,2 1-1,-2 5-4,1-4-1,-1 3 0,1-1-3,-1 0-3,1-2-5,-2 3-3,1-5-11,0 2-11,-1 1 0,1-2-7,-1-1-6,1 3-9,0-2-11,0-3-8,0-4-10,0 8-11,0-8-8,-2 5-6,2-5-13,0 0-21,-4 4-72,4-4-211,0 0 93</inkml:trace>
  <inkml:trace contextRef="#ctx0" brushRef="#br0" timeOffset="141019.6785">23317 8838 30,'0'0'147,"0"-3"-23,0 3-9,4-3-15,-4 3-9,0 0-17,0 0-13,4-1-10,-4 1-21,0 0-20,0 0-20,0 0-21,10 4-18,-5-4-24,-2 3-39,2-1-121,-5-2 54</inkml:trace>
  <inkml:trace contextRef="#ctx0" brushRef="#br0" timeOffset="141835.3837">23685 8966 15,'-2'-2'132,"0"-4"-7,-4 2-16,4 1-6,-4-1-16,1 4-12,1-3-2,-2 2-11,0 0-10,6 1-5,-13 0-4,6 2 1,1 1-9,-2-1-6,1 2 1,0 1-7,2 1-2,-2-2 2,3 1-5,-4 3 1,6-4-8,-2 3 6,1 1-6,-1-3 2,-1 0-8,4 4-3,-3-4-7,4 1-7,0 0 4,3-3-12,-2 4-8,3 0 3,-3-4-6,2 4-5,-1-2-8,3-2 5,-3 1-8,4-2 7,-2 2-2,-4-4 3,11 1 2,-4-1 2,-7 0 2,14 0 1,-3-1 8,-4 0-1,0-2 2,-7 3 1,13-5 6,-7 1 6,1 1 6,1-3 13,-3 3 9,2-4 4,-3 2 9,-1 0 6,-2-2 16,2 2 11,0 2-3,-3-2 6,3 2-1,-2-1 3,-1 0-1,0 4-5,2-5-1,-2 5-1,0-4-11,0 4-3,0 0-3,0 0-10,0 0-1,0-5-6,0 5-6,0 0-1,0 0-1,0 0-3,0 0-4,-6 11 1,6-6-7,-1-1 3,-1 1-3,-1 1 2,3 5-2,0-3-2,-1 2 1,2 1 3,-1 0-5,0 0-2,0 1 4,0 0-3,3 1 1,-1 5 5,-1-7-4,-1 3 7,0-1-8,3 3-1,-2-3 0,1 3-1,-4-6-1,4 2-6,0-2-4,-4-1 9,4 1-7,-2-1-10,0-4-10,0 2-11,0-7-8,0 6-10,0-6-10,1 5-2,-1-5-9,4 6-9,-4-6-17,0 2-82,0-2-201,0 0 89</inkml:trace>
  <inkml:trace contextRef="#ctx0" brushRef="#br0" timeOffset="142651.5202">23855 8893 126,'0'0'187,"0"0"-21,0 0-16,-2-3-17,2 3-14,0 0-14,0 0-10,0 0-11,0 0-9,0 0-6,-9 9-10,5-4-7,1 1-3,0-1-6,2 2-4,-1 1-4,-2-2 0,3 5-1,1-2-10,-1 0 3,-1 2-5,2-2-5,0 3 4,-1-2-8,1 0-7,1-1-4,-1 1 4,2 0-2,-2 0-13,1-1-6,2 1-1,-1-3-2,1-2-4,0 2-9,0-2 1,1-1 5,0 0-4,-1 3 5,1-6 2,-4-1 2,9 4-7,-9-4 1,10 0 6,-10 0 2,13-4-5,-8 3 6,0-4 2,2-3 5,0 1 5,1-1 0,-3 2-3,0-2-3,3-1 14,-3-1 0,0 1-6,-1-1 5,1 0-5,-4-1 12,3 1 11,-1 2 2,1 0 9,-3 3 3,0-2 3,-1 1-6,0 2 2,3 0-7,-3-1-5,0 5-3,0-7-5,-3 5 3,3 2-2,0-5-6,0 5 1,0 0-7,0 0 1,0 0 1,0 0 0,0 0-6,0 0 0,0 0 4,0 15 2,0-8-5,3-2-2,-2 7 5,-1-7-3,5 4-3,-1 1 13,-3 1-4,3-3-5,0 4-4,1-2 2,0 0-2,-3-1 6,4-1-3,0 1-8,-1 1 3,0-3-4,2 1 8,-1 0-9,0-3-1,-2 0 1,1 1 3,1-4-7,-2 0 5,-4-2-1,11 2-2,-11-2 5,13-2 0,-7 0-4,-1 0 2,1-4 0,0 1 2,0 0 5,1-1-5,0-2 2,0 1 1,-1-2-3,-1 0 6,0-2-3,-1 4 7,1-2-1,0 1 5,-1-1-3,-1 1 2,-1 1 1,1 0 5,-2 2 1,0 2 2,-1-2 0,3 1-2,-3-1-2,0 2-1,0 3-5,0 0 4,0-4-6,0 4-2,0 0-3,0 0 1,0 0-1,0 0 9,0 0-10,4 12 2,-3-7 0,-1 0 0,0 2-1,3 0 4,-2 0-3,-1 1 0,5 2 3,-4 1-4,2-4 2,-1 1-3,0 4-11,-1-5-4,0 0 4,-1 3-25,3 1-3,-3-7-3,1 2-10,-1 0-9,0-6-14,0 7-8,-1-5-17,-2 1-67,3-3-185,0 0 83</inkml:trace>
  <inkml:trace contextRef="#ctx0" brushRef="#br0" timeOffset="142858.8255">24185 8821 107,'0'-3'188,"0"3"-18,5-3-19,-5-1-14,0 4-16,3-3-13,-3 3-15,1-6-9,-1 6-18,0 0-22,6-1-7,-6 1-34,5-2-30,-5 2-19,8 0-19,-8 0-14,9 0-19,-3 2-68,-1-1-179,-1 1 78</inkml:trace>
  <inkml:trace contextRef="#ctx0" brushRef="#br0" timeOffset="143406.0064">24476 8920 174,'0'0'169,"0"0"-17,0 0-11,0 0-16,-11-6-16,7 5-8,4 1-10,-12-3-3,7 3-11,5 0-7,-15 0-6,7 1-6,-1 2-10,-1-2-3,1 4-7,0 2 1,-2-2-11,1 0-4,3 2-10,-4 0-2,4 3 0,0-2-4,-1 4-13,3-6-12,-3 5-10,3-2 7,2 1-18,0-1-8,1-1 4,4 0 2,-1 3-8,-1-6-12,2 2 5,1-1-4,2 0 0,0-1-4,0 0 2,2 0 2,-1-3 2,1 1 2,1-3 6,0 0 4,1 0 4,0-3 9,1-2 2,-1 1 9,0-3 5,-1 2 2,-2-3 8,2 1 12,0-3 7,-1 1 5,0-5 2,-1 5-1,-2-4 12,1 2-4,1-6-10,1 0 9,-6 2 21,0-1-1,-1-1-9,0 0 13,3 0 14,-6 4 1,3 2 19,0-1 2,0 0 4,-1 2-1,-2 0-7,1 1 0,2 4-3,-3-2-8,3 2-8,-2 3-8,2-3 0,0 5-14,-1-7-9,1 7-5,0 0-8,0 0 0,0 0 0,0 0-4,0 0-1,-2 14-3,2-2-1,0-2 0,2 5-2,-1 2-1,1 1 2,2 2-1,-3-5 0,1 2 0,-1 2-5,0-2 2,-1 2 1,3 1-2,-1-4 1,-2 3-16,0-3-19,0 1-34,-1-1-34,0-1-29,1-1-46,-4-1-116,0-1-311,-2 4 138</inkml:trace>
  <inkml:trace contextRef="#ctx0" brushRef="#br0" timeOffset="153751.3332">20386 8393 34,'0'0'75,"0"0"-12,0 0 4,0 0-6,0 0-1,0 0-7,0 0 0,0 0 1,0 0-8,0 0-1,0 0 9,6-10-9,-6 10 1,0 0 6,0 0-2,0 0-6,0 0-3,0 0-4,0 0-12,0 0 1,0 0 2,0 0 1,0 0-2,0 0-9,0 0 4,0 0-6,0 0 6,0 0-10,0 0 2,0 0-3,0 0-2,0 0-2,0 0-10,0 0 8,0 0 3,0 0 3,0 0-2,0 0-8,0 0 0,0 0 5,0 0-10,0 0-4,0 0 6,0 0 4,0 0 0,-6 10-1,6-10 1,1 4-5,-1-4 1,1 5 8,-1-5-24,0 6 17,0-2 0,0 1 2,0 0 2,2-3-4,-2 4 3,0-1-6,2-1 6,-2 3 1,3-2 0,0 3-2,-2-4 0,-1 3 2,2 0-11,-1-2 2,3 3 3,-4-3 6,0 1 4,0 1-9,0-1 3,2 1 1,-2 0 1,-2 0-3,2-2 1,2 2 1,-2 0 0,-2-1-7,2-2 3,2 3 2,-1-1 2,0 1-6,-1 0 9,0-1 5,-1 0-9,1 1-1,1-2 6,-1 3-8,3-3 5,-1 2-4,-4-3-5,2 2 12,0-2-15,2 1 11,0 2 0,0-2-6,-1 3 2,-1-4 4,2 1-5,0 2 0,0-2 5,-2-2-5,0 4 11,2-2-9,-1-1 0,-1 2 6,4-2-5,-4 1 0,0 0-1,0 0 3,0-1-2,0 1-10,0-2 14,1 2-7,-1 2 1,0-5 5,0 3-7,2 0 6,-2 0 0,0 0-5,0-3 5,0-2 6,-2 10-4,4-8-4,-4 2 6,2 2-3,2-1-6,-2-3-3,0 3 8,0 0-8,0 0 7,0-1 10,-2 1-4,2-1 4,-1 0 0,1 1-7,0-1 0,0-1 1,0-3 11,-4 9-12,4-6-3,0 0 2,0 2 1,-1-1-3,1-4 10,0 6-12,0-3 2,0-3 2,0 8-1,0-5-4,-2 1 13,2-1-8,2 1 3,-2-4-6,-2 7-1,0-3 2,2 1 5,-4-1-7,3-2 2,-1 4 0,0-2-5,0-2 3,-1 2 2,3 1-6,-1 1 4,1-5 0,0-1 5,-3 10-1,3-7 0,0 0-3,0-3-2,-4 6 4,4-1 0,0-5-3,-1 6 2,1-2-1,0-1 4,1 2-7,-1-5 4,4 6 14,-4-3-16,0 2 1,0-2-4,0 2 4,-2-1 2,2 1-6,0-5 0,-2 6 1,2-2 4,0-4 0,-1 8 2,-1-4-2,2-4-2,2 5 1,-2-2-5,-2 2 8,2-5 2,-1 6-6,-1-2-3,1 0 5,1 0 8,-1-1-6,1-3-10,-2 6 6,0-2 2,2 0-5,0-4 1,0 5 7,0-1 0,0-4-4,-2 8-7,2-5 9,-1 1 1,1-4-3,0 8 3,0-8 3,0 5-8,0-1 6,0-4 3,0 5-9,-1 0-4,1 0 14,-1 0-14,1-1 3,0 1-8,0 0 15,0-2-7,-2 1 4,2 1 0,-3 0 1,3-2-2,-1 2 2,2-1-3,-1-1 9,0 2-3,0 0-7,0-1 2,0 0 0,0-4 1,-1 8 4,1-3-8,0 0 11,-1 1-9,1-1-2,-1-1-1,2 1 5,-2 2 1,1-7 3,0 4-2,1-1 4,-1-3-12,0 9 6,0-7-6,-1 2 5,1-4 0,0 5-4,0-1 1,1 0 8,-1 1-10,0-2 6,-1 0 0,1 3-3,0-6 2,-1 6-7,1-2 10,0 0-8,1 2 3,-1-3 5,0 1-3,0 0-6,0-4 9,0 6-7,0-1 1,0-2 4,0 1-1,0-1-2,1 1 3,-1 0-1,1 0 8,-1-2-6,0-2-5,1 7-2,-1-3 16,0-4-7,0 5 0,0-2-2,0-3-3,3 6 4,-3-2-9,2-1 8,-2-3 0,0 4-9,0-4 6,1 5 4,0-2 0,-1 2-2,0-5-5,1 5 7,-1-5-1,0 4 4,0-4-5,0 5 0,0-5 2,0 5-5,0-5 4,-1 4 4,1-4-10,0 0 4,0 5 3,0-5 5,1 5-7,-1-5-3,0 0-5,-1 5 8,1-5-5,0 0 3,0 0 3,1 3 2,-1-3-4,0 0 6,2 3-14,-2-3 13,0 0-7,0 0 3,0 0-4,0 0-2,0 0 12,0 0-1,2 4-5,-2-4-3,0 0 2,0 0-4,0 0 0,4 2-8,-4-2 14,0 0 2,0 0-9,10 0 7,-10 0 0,4 2-1,-4-2 1,5 1 0,-5-1 4,7 0-3,-7 0-2,4 2 1,-4-2-18,0 0 24,10 1-7,-10-1-2,6 2-5,-2-2 4,-4 0 1,4 2 1,2-1-5,-6-1 11,4 2-6,-4-2 1,10 3-5,-10-3 8,4 1 0,0 1-3,-4-2 6,5 1-8,-5-1 0,5 3-3,-3-2 5,4 2-5,-6-3 8,6 2-4,-3 1-3,-3-3 6,5 2-2,-5-2-2,5 3 1,-2 0 3,3-1-17,-1 0 16,-1 0 4,1-2-5,-5 0 1,6 5-5,-2-5 1,1 3 1,-1 0 4,-4-3 1,4 4-2,-2-2-6,-2-2 13,6 0-9,-6 0-4,2 4 0,-2-4 5,3 4 2,-3-4-1,2 3-10,-2-3 5,2 4 7,-2-4-9,2 6 8,1-3 3,-3-3-5,1 3 0,-1-3-4,1 5-2,-1-5-1,0 6 12,0-2-8,0-2-5,0-2 10,0 6 0,0-1-4,-2 0-3,2-5 3,-4 7 2,1-3-2,2 0-2,-1 1 4,-1 2-2,-1-2 7,1-2-3,1 1 3,-1 1-6,2-2 3,-2 1-3,2 1 0,-2-1-7,0 0 8,2-1-6,-2 1 7,2-2 0,-2 3-5,1 0 1,-1-3 1,3 2 2,0-4 5,-1 6-5,-1-1-4,1-2 5,1-3-10,-2 7 13,2-7-5,-3 4-3,3 0 3,0-4 3,0 4-16,0-4 27,-1 5-13,1 0-1,0-5 4,0 4-4,0-4 0,-1 5 0,1-5 0,0 7-2,0-7-5,-3 3 2,3 1 7,0-4 1,-1 6-7,1-6 10,1 4-5,-1-1-2,0-3 8,0 7-14,0-7 5,3 5 3,-2 0 7,-1-2-8,0-3 1,1 6 3,-1-6-6,0 5 0,0-3-1,3 1 5,-2 0 1,-1-3-2,0 7 1,0-7-2,1 7-5,-1-5 4,1 1 4,-1-3-4,2 5 10,-1-1-6,-1-1-6,3-1-5,-3-2 9,2 5-4,-2-5-1,1 3 7,-1-3-3,2 5 6,-2-5-9,1 2 12,-1-2-13,3 2 0,-3-2 5,0 0 0,1 5-4,-1-5 1,0 0 8,1 5 1,-1-5-12,5 2 6,-1-2-4,-4 0 8,4 4-9,-4-4 9,5 4-7,-4-3 5,3 2-4,-4-3 2,0 0-4,7 1-10,-7-1 23,5 1-7,-5-1-6,3 3 6,-3-3-8,4 3 7,-4-3-4,4 2 2,-4-2 0,4 2 2,-4-2 3,0 0-3,5 3 3,-5-3-9,3 2 3,-3-2 3,4 3-1,-4-3-9,0 0 11,5 0-6,-5 0 1,2 4 2,-2-4-7,3 2 9,-3-2-2,0 0 1,0 0-2,4 4 7,-4-4-4,0 0-6,0 0 0,7 0 2,-7 0 4,4 2-5,-4-2 9,0 0-2,0 0-3,5 0-1,-5 0 5,0 0 1,9 0-3,-9 0 1,0 0-4,9-1 0,-9 1 5,7-1-7,-7 1 5,6-3-2,-6 3-1,10-1-2,-10 1 0,5-2 5,0 0-2,-5 2 5,7-2-2,-2 1-3,-5 1 0,9-2-7,-7-2 4,2 3 1,-1-2 0,-3 3 8,9-1-7,-4-2 0,-5 3 0,6-3 5,-2 3-7,0-2 8,-3-2-11,3 1 9,-4 3 2,6-2-6,-3-1 0,-3 3 3,6-2 5,-3-1-8,-1-1 6,-2 4-6,4-5 0,-1 2 6,-1 1-4,2-3-1,-1 3 0,-2-2-5,4 0 1,-1 0 1,0 1 2,-2-2 2,2 3-2,-1-2 0,-1-1-1,1 0-4,-1 2-1,2-1 9,0 1-1,-3 0 0,0-2 0,1 1-2,-2 1-2,0 3 9,4-5-4,-2 2-3,-2-1 5,0-1 1,2 2-6,-2 3 0,0-9-2,0 9-1,0-5 5,0 2 1,0-2-3,0 1 1,0 4-1,0-7 2,-2 2 3,2 0-4,0 5-5,0-8 9,0 4-2,-2 2-9,2 2 3,-2-8-5,0 4 7,0 0-1,2 4 6,-2-6-6,-2 1 4,4 5-4,-3-5-2,2 3 2,1 2-6,-2-5 5,2 5 4,-5-4 3,5 4-6,-5-3 4,5 3-4,-4-4 0,1 3 1,3 1-2,-5-5 9,0 3-6,5 2-2,-4-3 1,4 3 6,-4-4-6,2 2 3,2 2-2,-3-3-2,3 3-2,-4-3 5,4 3 1,-2-3-3,-1 1 3,3 2 6,0 0-6,-4-5-1,4 5-5,0 0 4,-4-4-1,4 4 2,-1-3-6,1 3 10,0 0-7,-1-4 2,1 4-8,0 0 10,0 0-1,0-7-2,0 7 3,0 0-1,1-3 4,-1 3-2,0 0-3,5-3-2,-5 3 1,5-2-2,-1 0-8,-4 2 18,7-4-12,-1 3 3,-2 1 1,5-3-1,-9 3 0,13 0-1,-7 0-5,2-2 5,-3 2 1,3-1-4,-1 1 8,-7 0-2,10 0-2,-10 0 4,11 0-11,-5 1 13,-6-1-4,9 0-2,-3 0-2,-6 0-2,9 0 3,-5 2 4,-4-2 0,9 0 0,-9 0-1,13 0-1,-8 0-1,-5 0-9,8 0 14,-8 0-3,5 0-2,-5 0 10,10 0-1,-10 0-6,0 0-1,9-2-1,-9 2 4,5 0 3,-5 0-6,5-1 5,-5 1-6,4-2 4,-4 2 4,1-4 1,-1 4-3,4-5-1,-4 5 9,3-5-6,-3 5-1,1-3 3,-1 3-7,1-4 7,0 1-3,-1 3-1,2-6 1,-2 6 1,1-6-3,-1 4 2,0 2 0,0-7 3,0 7-2,1-6-1,-2 2 5,1 4-1,1-7-4,-1 4 14,-1-2-12,1 5-1,0-7 1,-1 2 12,1 2-2,0 3-3,0-8-4,0 3 5,0 1-1,0-2-4,0 1-5,0 2 3,1-2-2,-1-4 2,0 8-4,0-4 10,-1 0-7,1-1-6,0 3 0,0-2-1,0-2 2,1 2 3,-1-2-2,0 3 1,0 0-1,0-1-1,0 0 4,0 0 2,-1-1-2,1 1-3,0 0 3,0 1 5,0-1-4,0 5-7,0-9 4,1 3-5,-1 2 4,-1-1 3,1 2-4,0-3 0,0 1-1,0 1-2,0-1-2,0-2 4,0 2-3,1 0 4,-1-3 0,0 3 3,1 0-3,-2-3-3,1 3 1,1 1-3,-1-3 2,0 1 0,2-1-6,-2 2 11,0-2-2,3 1 0,-3-1 0,2 2-2,-1-1 1,0-1 3,2 0-1,-3 2 1,0-3 4,2 3-1,-2 0-2,2-2 2,0 1 0,-1 0-2,-1 1 4,2-2-6,-1 3-2,-1-2-4,3-1 9,-3 2 2,1-2 1,1 2 0,-2-2-6,2 5 2,-1-5 4,0 2-9,-1-3 7,2 3-1,-1-2-3,-1 1 2,1-1 1,0 3 0,-1-2-4,2 0-1,-1 0-1,-1-2 3,0 3 0,0 0 3,1 0 4,0 0 2,-1-4-7,0 4 1,0 0 1,-1-1-2,1-1 0,-1 3 1,1-1 2,0-2 12,-1 2 2,1 0-3,0 0-4,-2 0 2,2 1-4,0-3-3,-1 2 4,2 1-3,-1-2-5,0 0 1,0 2 0,-1-1 2,1 5 0,0-9 3,-1 5 4,1-1-5,0 2-1,0-4-2,0 2 3,0 2-2,0-2-4,-1-2 2,1 2 1,-2 0-4,2-1 1,-1 2-5,1-2 0,0 1 0,0 0 7,-1 0-5,-1 0 0,2 3 0,0-4-1,0 0-2,0 1 6,0-1-5,0 0 0,2 2-2,-2 4 2,-2-11-2,4 6 1,-2 0-1,0 1 2,0-3-1,0 2 0,0 0 1,0 0-1,0 0-1,0 0 1,0 1-1,-3-2 3,3 2 0,0-1-2,0-2 1,-1 4-2,1-2 0,0-2 4,0 2-3,0 0 2,-3-2-4,3 2 5,-1-3-4,0 4 0,1-1 0,0-2 1,-2 2 2,2 1-4,0-4 5,-1 3-3,1-2-5,-2 0 4,2 2 2,0-1-1,0 0-3,-2-1 2,4-2 2,-2 3 2,-2-1-1,2 2-2,0 0 0,0-2 4,0 0-5,2 1 4,-2-1-5,2 3-1,-2-2 3,0-3 1,0 4-2,-2-4 0,2 2 3,2 1-5,-4-1 4,2 2 4,0 1-2,0-3 1,0 2-4,-2 0 1,2-1 3,2 2-5,0-3 0,-2 0 0,0 3 2,-2 0 1,0-1-2,2 0 5,0 5-4,0-7-1,2 4-1,-2-2 1,0-1 4,0 6-5,0-7 7,0 2-6,0-1-1,2 2-2,-2-1 4,1 1-2,-1 0 3,0-2-4,0 3 2,2-1 1,-2 4-1,0-6 0,0-1-1,0 3 1,1-1 0,-1 0 4,1 1-4,-1-1-1,0 2 2,2-3-1,-2 6 3,0-7-2,0 3-3,0 0 3,0 4 2,0-8-3,0 2 2,-2 2 4,2 4-8,0-7 0,-1 4 0,1 3 0,-1-7 1,-1 5 0,2 2-1,-3-5 1,3 5 4,-2-5-7,2 5 5,-2-3-2,2 3-3,-3-7 3,2 4-1,-2 1-2,0-1 1,-1 1 3,0-2 0,4 4-3,-8-3 1,3 0-1,0 1 2,1-2-4,-2 1 1,-1 0 0,0 2 0,-1-2 0,3 1 3,-3 1-2,2-1 1,-2 0-1,3-1 3,-5 2 0,2-2-1,3 2 0,0-1-3,-3 2 3,3-2 0,-2 2-2,0-3 0,0 3 1,-1-2-2,8 2 4,-14 0-3,7 0-2,1 0 4,6 0-1,-14 0 0,6 0 2,1 0-3,0 0 1,-2 0-1,3 0 3,-2 0 1,-1 2-3,2 1-2,-5-3 2,6 1 0,-1 0-2,0-1 1,-1 2 4,-1-1-5,-1 2 2,2-2-1,-1 2 1,4-3-2,-4 4 2,0-3-1,3 1 0,1 0 3,-5-1-3,4 2-1,0-2 2,-1 2 0,1-2-1,-1 3 2,0-2 1,1 1-7,1-1 6,-1-2-1,0 2 1,1 1 2,0-1-4,1 1 0,-1-2 1,0 2 0,0 0 2,1-1-4,-1 3 4,0-2-4,1 1 1,-1-1 4,-1 0-6,0 3 0,4-1 3,-2-2 0,-4 2 0,4 0 1,-2 1 0,-2 4 0,3-5-2,-2 2-6,0-1 0,-2 1-1,4 1-9,-4-1-8,5-1-15,-3 2-18,3-4-13,-1 5-32,1-3-15,1 0-23,-1 2-24,1 0-111,0 1-300,2 0 133</inkml:trace>
  <inkml:trace contextRef="#ctx0" brushRef="#br0" timeOffset="155033.5484">20677 8468 78,'0'0'86,"0"0"-3,0-4-11,0 4 3,0 0-2,0 0-6,0 0-1,0 0-9,0 0 2,0 0 4,0 0-5,0 0-3,0 0-7,0 0-8,0 0 2,0 0-9,0 0-4,0 0 2,0 0-13,0 0-3,0 0 1,0 0 0,0 0-6,0 0-1,0 0 3,-10 10-9,10-6 5,-2 0-1,2 1-5,0 2 0,-2-4 3,2 4-8,-2 0 7,0 0 3,4 0-3,-2-1-4,2 3 7,-4-1-6,2 1 2,0 1-6,0-1 0,0 1 3,2 1 0,-2-2 2,0 3 0,4-2-1,-4-1 0,0 3 2,0-2-2,0 0-1,0 3 0,1-2 0,-1 0 2,0-1-2,3 1 3,-3-1 2,0 1-1,0-1 9,0 2 2,0-2-3,0-1-3,4 3 0,-2-2 8,-1-1-6,2 1 0,-3-2-7,4 1 6,-3 1 2,0-3-7,2 2-1,-2-1 0,2-1 0,-2-2 0,-1 2 7,3-1-8,-2-1-2,-1 1 5,1-1-5,2 2 4,-1-2 1,-2 2 7,3 1 3,-3-4-6,0 2 4,1 1-4,2-2-1,-3 1 4,1 0-10,-1-2 7,0-1-3,1 4-3,-2-2-2,2 2 4,-1-4-1,0 3 3,0-1-4,0 0 3,0-1-2,3 2 0,-3-1 1,0 1-3,1 0-1,-2-1-1,1 1 5,0-1 5,-3-1-8,3 1 0,0-1 0,0 1 2,0 1 0,0-2-3,0 2-1,-1 0 1,0 0-1,-2-1 1,3 3-4,0-3 6,-1 0 0,-2 2-3,3 0 1,0-1 8,-2 1-8,-1-3-1,2 2-2,1 2 1,0-2-1,0 1 5,0 0 1,-1 0-5,1-2 2,0 2-3,-3 1 0,3-2 4,0 1-1,0-1-2,0-2 0,0 3 0,-1-2 5,-2 0-3,3 1 4,0 1-7,0-3 3,-1 1-2,1 1 1,0-1 1,0-1-2,-3 3 2,3-2-2,3-2 1,-6 4-3,6-2 3,-3-1 8,0 0-11,-3 1 2,3-1-5,3 1 7,-3-1-5,1 1 5,-1 0-1,0 0-1,0 0 1,0 0 4,3-2-5,-3 2 0,0-1 3,0-2-3,1 2-1,-1-4 3,0 7-5,0-3 1,0-4 3,0 4 1,0-4-4,3 3 3,-3-3-2,0 5-1,0-5 3,0 5-3,0-5 2,1 4 0,-1-4-1,0 0 8,0 0-8,0 0-1,0 0 1,0 0 11,0 0-11,0 0 4,0 0-3,-1 3-2,1-3 6,0 0 4,0 0-10,0 0-1,0 0 3,0 0-1,0 0-1,0 0-3,0 0 5,0 0 1,0 0-2,0 0 4,0 0-18,0 0-24,0 0-23,0 0-28,0 0-33,0 0-112,0 0-254,0 0 112</inkml:trace>
  <inkml:trace contextRef="#ctx0" brushRef="#br0" timeOffset="157900.0781">21698 7833 4,'0'-3'162,"-3"0"-1,1-2-1,2 5-8,-1-7-8,0 5-10,1 2-12,-2-6-1,2 6-15,-1-3-5,1 3-16,0 0-7,1-5-10,-1 5-5,2-4-10,0 2-4,-2 2-5,9-3-7,-1 3-6,-3-1-3,3 1 0,-3-1-11,2 2-6,2 0-6,-2 2 4,3-1-4,-6-1-6,3 3-7,-3-1 1,1 1-12,2 1-5,-5-2-6,2 3 2,0-3-2,-3 4 3,-1 1 1,0-3 2,-1 3 1,-4-3-2,2 1 8,-2 1 1,1-2-2,-1 2-4,0-3 7,-2 2 4,1-2 2,2-1 1,-1 1-7,4-1 5,-3-2 4,0 0-2,4-1 2,-6 5 5,6-5-2,-4 1 7,4-1-1,-5 2-2,5-2-2,0 0 9,0 0 9,0 0-9,0 5 0,0-5-3,0 0 1,0 0-6,0 0-1,9 2-8,-9-2 12,6 2-5,-6-2-6,9 3 7,-5 1-8,0-1 3,0 2 3,0 0 3,2-1 1,-5 1-1,4 1-1,-1-2 0,0 2-7,0 1 12,-3-1-5,3 1-5,0-3-6,-3 4 15,2-3-7,-2-1-1,0 3-5,-2-3-3,0 1 15,-1-3-9,2-2 0,-6 8 3,5-4 1,-4-1-1,1 0 2,0-1-8,-4 1 3,1-1 11,4 0-9,-5-1-3,2 0 12,-2-1-2,0 0 4,1 3-13,-3-3 4,1-3 5,1 3 1,1 0 4,-1 0-9,1-2 8,-1 0-5,0 1-2,3-1 4,0 0 1,-2-1-3,2 1-11,2-1-5,0-1-3,2 2-20,-1-5-16,2 3-11,2 0-16,0-2-17,3-1-87,0 2-200,4-4 89</inkml:trace>
  <inkml:trace contextRef="#ctx0" brushRef="#br0" timeOffset="158409.2932">22020 7840 52,'0'0'190,"0"0"-14,0 0-7,0 0-22,0 0-17,0 0-14,0 0-14,0 0-10,0 0-10,-5 8-9,5-8-11,-9 8 1,8-6-11,-3 3-3,-1 2-8,2-3-5,2 1-3,-3 3-1,2-1-4,-1 1-5,1 1 0,-1-3-13,-1 2-4,4 1-8,0 2 2,-1-3-6,1 1 5,-3 1-3,3-3-4,0 3 1,3-5 2,-2 1-4,-1 2-5,2-2 1,0 0 1,-2-1-4,3-1 6,-1 2-1,-2-2 3,1-1 8,1 0-3,-2-3 0,5 6-2,-4-5-1,-1-1 2,4 1 7,-4-1-4,9 0 9,-9 0 7,10-2-9,-5 0 6,1 0-3,0-3 5,-2 2 14,2-1-8,-1-2 8,-2 1 3,-1-1 0,2-4-3,2 1-4,-3-1-3,0 0-1,-2 0-1,3 1-1,-2 0-3,-1 0-1,-1 2 2,0 1-5,0 1 1,0-2-6,-2 1-5,-1-1-3,-2 2-16,1 1-4,-2-1-9,3 1-14,-3 0-21,2 0-23,-3 0-26,0 0-20,1 2-120,-2-1-276,-1-1 124</inkml:trace>
  <inkml:trace contextRef="#ctx0" brushRef="#br0" timeOffset="158805.3849">22190 7764 147,'0'0'165,"0"0"-19,0 0-19,7-1-11,-7 1-14,0 0-10,0 0-10,0 0-12,0 0 3,0 6-14,0-6-11,2 5-4,-1-1 2,-1-1-7,0-3 2,0 7-5,0-3-5,0-4-6,0 7-2,0-7-4,3 3-4,-3-1-5,0-2 2,0 0-4,1 3-8,-1-3 6,0 0-1,0 0-6,0 0 3,0 6 0,0-6-2,0 0 3,0 0 1,0 0 3,0 0-4,9-10 4,-9 10-1,3-4 1,-2 1-5,-1 0 4,0 3-3,5-4 0,-5 4-4,0 0-4,-5-6 0,5 6-6,0 0-4,0 0-10,-4-2-14,4 2-1,0 0-12,-10 1-6,10-1-14,-9 1-16,9-1-11,-9 2-11,4-1-61,1 2-184,4-3 82</inkml:trace>
  <inkml:trace contextRef="#ctx0" brushRef="#br0" timeOffset="159235.3315">22499 7804 167,'0'0'156,"-5"-4"-9,5 4-10,0 0-14,0 0-13,-6-4-13,6 4-10,-5-1-11,5 1-3,-8 0-15,8 0 1,-14 0-13,9 1-5,-3 2-5,2-1-6,-3 1-2,0 3-4,1-3 1,-1 3-2,1-1-4,-1 3-2,2 0 1,2-1-6,-1 2-5,3-2 6,-1 4-9,0 0 0,3-1 3,-1 1-1,4-2-2,-1 1 0,1 0 4,2 1-5,-1-1 7,4-1-8,-1 0 0,-1-1 3,3 0-4,-3 2 2,5-3-3,-3-2 1,0 1 6,3-1-1,-2-1 1,0-2-3,-1 1 0,1 0 0,0-2 2,-2-1-1,1 1 3,-1-1-6,-6 0 6,10 0-2,-3-2-1,-2 2-6,-2-6-15,2 5-12,-5 1-15,6-4-17,-2 0-26,-2-1-27,-2 5-124,3-7-256,-3 5 114</inkml:trace>
  <inkml:trace contextRef="#ctx0" brushRef="#br0" timeOffset="162857.0827">20455 10683 50,'1'-4'87,"-1"4"4,0 0-10,3-3 5,-3 3-5,0 0 3,0-4-2,0 4 1,0 0 0,0 0-3,0 0-6,0 0 0,0 0-10,-3-4-2,3 4-7,0 0-8,0 0-2,0 0-11,0 0 1,0 0-8,0 0 5,0 0-7,0 0-4,0 0-7,0 0 6,0 0-9,0 0 5,0 0-8,0 0 0,0 0 0,0 0-5,0 0 8,0 0-6,0 0-2,0 0 4,-1 13-2,-2-11-1,1 4-2,2-1 3,0-1-3,-3 4 2,3 0-4,-1 2 3,-2-2 0,2 6 1,1-3-5,0 0 6,0 2-3,0 2 0,0-1 2,0-2-4,-4 5-5,6-3-1,0 4 6,-2 0-2,0-3 5,0 2-5,-2 1-3,2-2 0,-2 3 6,0-1 0,0 0-2,1-1 1,-4 0-3,5 0 2,-4 0 8,4-5-9,-2 3 1,0 2 2,-1-5 1,1-1 0,2 1-2,0-1 5,-5 0-8,5-1 2,-1-2 4,0 3-5,-1-2 0,2-3 4,2 2-2,-1-1-1,0-2-4,-1 2 8,0-2-1,0 0 9,3-2-10,-3 2 0,2-1 5,-2-4-5,0 5 0,0-2-1,0-3-2,2 4 6,-2-4-8,2 2 10,-2-2-5,0 0 5,0 4-4,0-4-6,0 0-6,0 0-14,0 0-10,0 0-23,0 0-22,0 0-24,0 0-30,0 0-70,0 0-220,1-14 98</inkml:trace>
  <inkml:trace contextRef="#ctx0" brushRef="#br0" timeOffset="163765.599">20849 10711 31,'0'0'92,"0"0"-10,0 0-4,0 0-13,0 0-4,0 0-6,0 0-7,0 0-20,0 0-5,0 0 20,0 0-1,0 0-17,5 11-2,-2-8-1,-3 2 6,2 4-11,0 1 0,-1 1 10,2 1 0,-2 5-7,3-1-7,-3 1 9,3 0-3,0 4 6,0-3-5,-3 1-2,4 5 4,-2-5 7,-1 1-12,2-1 9,-4 5 3,4-5-14,-4 1 3,4-1 3,-3-2-14,2-2 15,-2 2-9,3-1 3,-2-3-5,2 1 16,-1-2-10,-2 1-3,2-5-1,-1 3 3,2-2 1,-4 2-3,3-2-7,-2-2 7,0 0-6,2-1 0,-3-1 0,0 1-4,0-1 7,0 0-5,5-3-2,-4 2-7,0 0 8,-1 0 1,2-1 3,-2-3-3,1 5-1,-1-5-7,1 3 1,-1-3 2,0 0 5,0 3 1,0-3-8,0 0 5,0 6 2,0-6 2,0 0 3,0 0-7,0 0-7,0 0-24,0 0-23,0 0-21,0 0-29,-2-15-105,0 13-220,0-5 97</inkml:trace>
  <inkml:trace contextRef="#ctx0" brushRef="#br0" timeOffset="164298.5121">20897 10647 50,'5'-4'98,"3"-3"-23,2 1-1,-1 0-3,0 0-3,2-1-12,1 1 4,-2-2 1,2 3-3,-3-2 0,1 2-5,1-1-8,-2-1-5,-1 1-2,3 3 0,-7 0-5,1-1-2,-1 1-5,-1 0 4,1 0-7,-3 1-7,4-2 1,-5 4 4,6-3-12,-6 3-12,2-5-12,-2 5-21,2-2-15,-2 2-16,1-4-11,-1 4-73,0 0-161,0 0 72</inkml:trace>
  <inkml:trace contextRef="#ctx0" brushRef="#br0" timeOffset="164665.7152">20723 10629 143,'-2'-5'144,"2"5"-1,4-3-4,-4 3-5,1-4-5,0 1-15,-1 3-4,0-7-9,0 4-2,0-4-13,0 4-1,0-2-7,0-2-8,0 3-15,-1-3 1,0 0-9,-1 3-2,0-5-2,2 3-5,-3 0-8,2-2-2,-2 1-3,2 1-2,0-1-3,-2 3 1,2 0-5,-2-1-14,3 1-8,0 0-14,0 4-25,-5-2-14,5 2-32,0 0-20,-1-5-20,1 5-23,0 0-81,0-5-254,0 5 112</inkml:trace>
  <inkml:trace contextRef="#ctx0" brushRef="#br0" timeOffset="165070.0031">20510 10652 81,'0'0'143,"0"0"-5,0 0-2,0 0 1,0 0-9,0 0-7,0 0-6,0 0-3,0 0-11,0 0-4,0 0-7,0 0-3,0 0-10,0 0-8,-1-13-7,1 8-4,-2 1-8,2 0 0,-1-3-3,0 2-17,-2 0 4,3-2-2,-4 1-6,3-2 0,0 0-5,-2 3-5,0-3 0,1 2 0,-2 0 2,3-1-5,-3 1-1,0-1-3,3 3 0,-3-1-1,3 1-8,-2 1 0,-3-1-10,6 4-6,0-5-8,0 5-5,0 0-24,-1-3-14,1 3-9,0-4-18,0 4-8,0 0-8,0 0-5,0 0-12,0 0-100,0 0-247,-7-1 110</inkml:trace>
  <inkml:trace contextRef="#ctx0" brushRef="#br0" timeOffset="165518.2611">20267 10590 37,'0'-5'165,"0"0"-9,0 2 4,0-6-20,-1 3-7,-2 1-2,3-3-4,-1 1-14,-3 0-11,0-2-9,0-1-8,-2 1-12,1 2-10,-1-3-4,-1 4-1,3-2-11,-2 0-1,-1 4-3,4-3-10,0 2-1,-1 2-2,0-2-6,2 3-6,1-2-10,1 4-19,-2-3-32,2 3-27,0 0-25,0 0-21,0 0-10,0 0-127,11-2-274,-4 2 122</inkml:trace>
  <inkml:trace contextRef="#ctx0" brushRef="#br0" timeOffset="166357.5047">21091 10662 59,'0'0'113,"0"0"-12,0 5-9,0-5-13,0 0-2,0 0-8,0 0-7,0 0-4,0 0-8,0 0-2,10 2-1,-2-2-11,1 0-7,0 3 1,6-1-2,6-2-1,-5 0-2,14 5 0,-8-2 3,6-2-9,-8 2 6,8-3 8,3 3-12,-11-6 4,2 3-1,-1 3 1,-1 0-4,-1-3 2,-6 0-10,1 0 7,-3 0-20,-2 0 14,3 1-2,-7 0-4,-5-1 6,10-1-9,-6 2 11,-4-1-5,7-1-3,-7 1-4,7 1 2,-7-1 0,0 0-8,0 0 6,0 0-13,0 0-13,0 0-13,0 0-15,0 0-19,0 0-13,0 0-17,0 0-80,-23-1-194,15 0 87</inkml:trace>
  <inkml:trace contextRef="#ctx0" brushRef="#br0" timeOffset="166795.5173">21266 10596 132,'0'0'134,"4"-2"-29,-4 2-6,0 0-12,0 0 2,-19 0-17,19 0-12,-15 0-4,7 3-7,-2 0-4,2 1-5,-2-2-6,0 1 1,2 0-5,-2 2-8,-2-1 2,2-1 2,1 2-8,0-1 1,-1 1-2,1 0-4,-3-1 5,2 1-9,5-2 5,-4 2-7,3-1 6,0 1-4,-1 0-8,1-1 4,2-1-15,-1-1 19,3 1 1,-3 3-9,3-5 3,-1 1-2,3-2 2,-5 6-2,5-6-2,1 6 2,-1-6 2,4 4-4,0-2 10,2 0-5,-1 1-3,3 1-17,0-2 20,7 1-4,-6-1 6,5-1-7,-1 4 1,1-1-8,5 0 11,-2-1 2,-3-2-11,2 6-13,2-2-28,-1-3-31,-4 4-24,-2-2-80,-1-1-195,1 2 87</inkml:trace>
  <inkml:trace contextRef="#ctx0" brushRef="#br0" timeOffset="169123.7564">21912 10897 39,'0'0'138,"0"0"-14,0 0-3,0 0-26,0 0-2,0 0-8,0 0-13,10-7 5,-4 6-12,2-6-10,2 4-11,0-2 10,0-1-13,2 1-6,-2 0-3,3-3-3,1-3 1,-3-1-15,-1 4 2,1-4 0,-2 3-13,1-6-5,-2 4 2,-3-1 2,0 1 3,-1 1-6,-1 0 1,0-2-3,-1 5-5,0-4-1,1 1 2,-6 4-2,3 0 1,-2 1 3,0-2 1,0 2 0,-2 0-1,0 3 1,-1-1-3,0 1 4,5 2 4,-10-3-6,5 2 0,5 1-3,-13 3 9,9 0-4,-5-1 2,5 1-7,-1-1 7,1 2-2,0 0 0,-1 0 5,-1 3-4,2-4-11,-1 4 8,2 0 9,2 1-4,-3 2-9,2 1 9,0-4 1,1 6 0,-1-4-1,2 2-1,-3 0 3,3 2 1,0-1-7,0 0 1,0 2 10,0-2-10,0 1 4,5 1 5,-5 2-3,0 1-6,1-8 8,-1 3-14,2-1 9,-2-1-4,0-1 5,2 1-1,-2-4 1,0 0 8,0 1-12,3-4 2,-2 2 1,-1-3 6,0-2-5,0 7-2,0-7-1,0 2 7,0-2 6,0 0-10,0 0 1,9-9 1,-6 5-1,-1 0-1,3 0-2,-1-3-1,0 0 8,1 0-5,-1 0-2,0 1 3,0-3-9,1 1 6,-3 3-3,2-1 7,1 0 3,-2 0-6,1 3 3,-3-1-3,0 2 1,2-4 6,-1 4-9,-2 2 1,0 0 6,5-3-7,-5 3 4,0 0-5,0 0-1,0 0-2,8 10 1,-5-6 6,-1-1 6,1 4-11,-1 0-1,1-1-2,1 1 7,2 0 1,-1 2 0,4-2-4,-4 1 2,5-3 4,-5 3-8,1-2 5,1-1 2,1 2-1,-2-1 1,1-2-5,-1 1 1,-1-1 5,3-2-10,-2 2 8,2-3 4,-4 1 0,2-2 4,-2 1-1,6-2-6,-2-1-4,-3 0 5,2-2-5,3-1 4,-1-2-6,-3-1 6,2 0-3,0-1-5,0 0 0,1-5 4,0 3-6,-3-3-4,2 3 6,0-3 3,-3 3-7,2 3 9,-3-4 3,0 5-1,-2 0 6,1 0-1,1 2 3,-4 1-8,2 0 4,0 0-3,-2 1-4,0 3 11,0 0-11,1-5 6,-1 5-6,0 0-1,0 0 2,0 0 8,0 0-9,-12 3-6,12-3 13,-4 5 0,0-3-10,2 4-3,1-2 9,-4 1-3,4 0 7,1 1-3,-1 1 1,0-1-9,-1 3 7,4-3-2,-2 3-5,2-1 8,4 3-5,-3-3 2,1 2 3,3-3 6,1 3-10,0-3 5,3 0-7,-2 1 11,9-2-5,-9-1-9,5 2 4,0-4 4,0-2-2,-2 1-4,2-1 4,-2-1 0,-1-1-1,3 1-1,-5-3 9,0 0-4,1-1-7,-5 0 7,1 0-2,1-3 5,-1 0-3,-2-2-6,0 1 0,-2 1 3,0 1-6,0-3 9,-2 2 0,-2-1-4,2 1-1,-2 2 3,-2 1 4,2-3-8,-2 3 3,0 2-7,-1-1 4,1 0 9,1 0-2,-3 2-3,6 1-10,-11 0 8,5 0 2,6 0-12,-11 4 9,6-1 6,-3 0-10,2 0 8,1 0-9,0 4 12,0-1-2,-1-1-14,-1 4 5,3-2 1,-1 0 5,3 0 3,-1 2 1,-1-3-1,-1 1-2,5 0-4,0 1-3,0-1 1,0-1-4,0-1-16,4 2 11,-3-1 1,3-2 4,-1 3 3,-1-4-11,1 1 3,3-2 3,-3 1 6,1-2-1,2 1 5,-6-2-9,11-2 11,-4 0-7,-2 0 4,2-2 5,-1 1-3,-1-2 1,2-1 4,0 0-4,-2 0 18,1-1-2,-1 0-1,2-1 1,-1-2 0,-2 1 3,0 0 0,2 0-2,-2 1-8,-4 0 6,3 2 7,-1-3-2,0 4 5,0-4-7,-2 4 1,0 3-1,0-4-8,4 2 2,-4 4-9,0 0 1,1-5 3,-1 5-2,0 0 0,0 0-3,0 0-2,0 0-1,0 0-3,0 0 11,-7 12-10,5-8 6,2 2 0,-2 3-1,-1-3 4,3 4-15,0 1 2,3-1 2,-1-1-11,2 3 4,1-1 6,-3-2-11,2 3-1,2-4-11,-3 1 3,4-2 6,-2 0-3,0 0 2,-1-1-1,2-4 13,-2 0-9,1 1 9,-1-3 1,-4 0-3,13-3 12,-8 0-17,0-1 13,2-2 2,-2-2 7,1 0-12,2-2-2,-2 1 3,-2-3-3,4-3 2,-1 1-1,0-3-1,-1-3-13,2 4 4,-1-3-14,1-1 16,0 4 13,-3-4-8,-1 3 6,1-1-10,-3 2 4,-1-1 12,3 0-11,-4 5 17,0 1 2,-2-1-2,0 3 3,1 0-1,1 1 7,-2 1-7,-1 2 11,1 1-16,0 1 3,1-2-3,-2 3 2,3 2 1,-3-5-7,3 5-5,-5 0 5,5 0-1,0 0 3,-11 5 1,6-3-7,3 4 6,-2-2 1,0 2-9,1 1 9,0 2-10,0 0 7,2 3 4,-2 0-3,3 0-4,-1 4 4,1 1 4,2 0-8,0-5 2,0 5-3,0-6 3,0 6-10,-1-1 11,3 0-5,-2 1 6,-1-2 2,3 0 3,-2 0-14,0 1 8,3-4 6,-3-3 2,-1 3-9,1-2 4,0 0-2,1-3 5,1 0-5,-2-2 4,1 1-7,-1-2 4,2 2-4,1-4-5,-4 1 7,3 0 0,0-1-8,-4-2-9,7 2-7,-7-2-8,7-2-14,-7 2-15,9-7-20,-5 6-21,-3-3-67,0-3-178,2 2 78</inkml:trace>
  <inkml:trace contextRef="#ctx0" brushRef="#br0" timeOffset="169322.6181">22755 10789 113,'0'0'162,"0"0"-14,0 0-19,0 0-6,0 0-10,20 1-17,-13-1-6,3 3-20,3-3 4,-2 0-4,8 3-20,-1-2-24,3 2-34,-3-1-39,2 1-55,-6-3-83,4 0-200,0-3 89</inkml:trace>
  <inkml:trace contextRef="#ctx0" brushRef="#br0" timeOffset="170185.8796">22107 11479 171,'0'0'192,"0"0"-15,0 0-16,0 0-13,-6-5-12,6 5-14,0 0-10,0-6-11,0 2-12,1-2-13,1 2-10,1-2-10,0 0-11,3-1-2,2-2-17,-1 1-3,2 0-14,2-1-5,1 0-9,1-3-5,1 1-4,-4 4-6,3-5 6,1 1-9,-5 2 1,-1 1 1,2 1 4,-5 2 4,0 0-4,-2 1-2,3-2 5,-4 4-3,0-2 0,-2 4 6,0-3-7,0 3 5,0 0 6,0 0-3,0 0-1,0 0 3,0 0-9,0 0 14,-20 6-6,12 0 2,4-3 0,0 2-4,-1-1 13,1 0-4,2 1-4,-1 0 7,2 1 1,-2-1-18,3 1 17,0 0-5,3 0 0,-2 2 2,2-2 10,2 3-17,1-1 13,-2-2-8,0 0 2,4 0 2,-1 0 0,0 3-1,-1-4-1,3 3 2,-3-2-2,1-3 4,-3 4-10,0-2 2,3-2 5,-3 0-3,0 1 7,0 0-4,0 0-1,-2 0-6,1-1 8,-2 0-3,2-2-3,-2 4 4,-1-5 4,2 5 5,-2-2-6,0-3-12,-3 7 8,-1-6-19,4-1-3,-9 2-21,1-2-2,0 1-25,1 0-4,-2-1-10,2 0-68,-4-1-168,2 0 75</inkml:trace>
  <inkml:trace contextRef="#ctx0" brushRef="#br0" timeOffset="171065.7068">22559 11386 47,'0'0'166,"0"0"-13,0 0-13,-7-7-16,7 7-7,-5-3-12,1 3-20,4 0-5,-7-1-8,7 1-10,-10 0-1,10 0-4,-11 1-10,6 2-6,-1-1-9,1 1 0,-1-2 2,1 3-7,0 0-1,0 1-3,1 0-2,0 0-2,-5 4-10,6-1 7,0-2-11,0-1-2,2 3-1,-2-1-7,2 2 0,1-1-9,-1 0-3,1 1-3,0-3-2,0 0-7,1 1 4,0 1 1,-1-3-17,4-1 19,-4 1-2,3-2 4,-3-3 3,5 2 5,0 0-5,-5-2-6,8 1 7,-8-1 4,9-1 3,-4-2 0,-1 2 2,2-6 0,-1 2-6,0-1 8,-1-1-7,0 3 1,-1-3 8,2 1 6,-1-1 0,0 1-3,-1 0-6,1-1 8,-2 1 7,2-1-1,-3 1-4,1 0-6,-1 0 2,2-2 7,-2 3 2,3-2-4,-3 2 0,1 0-4,0 1 5,-1 0-2,2-2 4,-1 5-8,3-3 2,-3 2 3,1-1 1,1 2-6,2-3 1,-2 2-13,2 1 15,-6 1-7,7 0 5,-7 0-4,9 1 10,-9-1-10,9 2 11,-4-1-3,-1 3-14,-4-4 4,5 3 10,-3-2-5,1 2 0,-3-1 2,4 2-1,-4 0-7,4-1 5,-4 1 3,0-4-3,0 8 0,0-4 3,0-1-5,0 1-5,0 2 6,0 0 9,0-1 1,0 1-10,0 0 4,0 0-7,-4 1 5,4 3-1,-1-2 2,-2-2 0,3 1-3,0 2 3,0 1-4,0-4 3,3 0 4,-2 1-11,-1-2 13,4 3-4,-2-3 5,2 0-2,0 0-5,5-1 5,-2-2 1,1-1-2,3 2-6,0-2 3,-1-1 4,2-1 1,-1 0-3,0-3 15,-1 1-12,3 1 3,-3-4 0,0 0 8,0-4-2,-1 4 1,2-3 0,-3 2-4,0-2 6,-3 1 4,3-3-5,-2 1 0,-3 2-6,-1 0 8,1 1 3,-2 1 13,-1-1-13,0 1 2,1-1 1,-1 2-1,0 1-3,0-1-5,0 5-1,-1-8 2,-3 6-3,2-1-4,2 3 0,-7-4-3,7 4-4,-1-3 1,1 3-2,0 0-2,0 0 9,-4-1-6,4 1-3,0 0-1,0 0-2,-5 10 4,1-9-5,4 4 2,0 1 7,0-1-7,0 2 1,0 2-3,0-2 5,1-1 5,-1 1-6,3 3-2,-2 0-6,2 0-7,-3-2-15,1 2-11,-1-2-16,3-2-13,-2 0-6,-1 2-16,0-4-17,0 4-104,0-4-231,0 1 102</inkml:trace>
  <inkml:trace contextRef="#ctx0" brushRef="#br0" timeOffset="171457.8721">22963 11396 30,'12'4'112,"-12"-4"-15,7 3-15,-2 1 5,-2-1-6,2 2-16,0 2 6,1 1-11,-4-3-11,4 6 1,-2-3-9,-3 0-8,0 2 7,2-2-7,-1 3-3,-4-1-2,2 1-3,0 0-3,-3 0-7,3-2 4,-1 1-11,0-1 2,1-2-3,0-1 6,-2 0-9,0-2 3,-2 0 8,3 1-16,-1-2 5,2-3 3,0 4 6,0-4 4,-1 3 7,1-3-11,0 0-2,0 0-13,0 0 17,0 0-1,4-12-2,0 6-1,-4 1 9,2-3-8,0 0 13,-2 1-4,1-1-6,-1-3 0,4 1 4,-4-2-11,2 4 7,0-1-2,-1 1-3,1 1 9,0 1-14,0-1-8,0 0-9,2 2-7,-4-1-12,6 0-16,-2 1-4,1 1-22,0-1-12,8 1-12,-3-1-79,-3 2-190,8-1 85</inkml:trace>
  <inkml:trace contextRef="#ctx0" brushRef="#br0" timeOffset="172033.3083">23286 11342 3,'0'0'96,"-6"4"-10,6-4 9,-4 1-18,4-1-9,0 0-4,-5 3-8,0-3-5,5 0-4,-2 5-3,-1-1-5,3-4-9,-3 5 1,0-2-1,-1-1 3,3 4-8,-1-2 1,-2 1 5,3 1-9,-3 1 3,-2 1 5,1 2-7,1-2 3,-5 4-9,4-3 0,-4 5-1,5-3-1,-2-1-5,1 2 5,0-2-9,2-2 8,0 4 0,1-3-11,0 0 3,2 2 2,2-3 6,0-3-14,0 1 0,2-2-5,-1 3 13,4-3 3,3 1-7,0-4-5,3 2 1,-2 0-1,2-2-2,0-1 4,-1-1-4,0-1-1,1-2 3,-3 0 2,3-1-4,-1 0 1,-1-3 9,3-2-1,-6 4-9,2-3 5,-1 1 7,0-4-9,-3 3-7,3-2 5,-2 4 5,-1-4-5,-1 2 13,0 2 8,0 0 2,-2 2-1,-1-1 1,2 3-6,-4-1 3,3 0-3,-2 3 2,-1 1-6,1-7-4,-1 7-9,0 0 11,0 0-10,0 0 3,-5-2 4,5 2-3,0 0-1,-14 6-2,9-3-1,0 0 3,1 2 2,0-1-4,-1 1-1,3 1 8,-2 1 4,0 2-8,3-1-4,0-1-1,1 2-9,1-2 15,1 1-4,1-2 6,3 2 1,-1-3-7,3 2 6,0-4-9,2 2 5,1 2 7,2-5-9,-1 2-3,1-1-9,0-1-8,0-2-14,1 0-16,-5 0-22,3-1-32,-1 0-92,-3-2-210,-3 2 93</inkml:trace>
  <inkml:trace contextRef="#ctx0" brushRef="#br0" timeOffset="184074.3648">21914 7589 126,'0'0'130,"0"0"-3,0 0-9,0 0-6,0 0-10,0 0-7,0 0-8,0 0-8,0 0-8,0 0-1,0 0-8,0 0-3,0-7-2,0 7-13,0 0-7,0 0-8,0 0 2,0 0-4,3-4-3,-3 4 6,2-3-11,-2 3 5,0 0-10,0-5-17,0 5-9,1-5-11,1 0-30,0 2-11,-2 3-27,0-7-14,2 2-7,0 3-74,-2-1-200,0 3 88</inkml:trace>
  <inkml:trace contextRef="#ctx0" brushRef="#br0" timeOffset="184359.8754">21936 7449 77,'0'0'158,"0"0"-8,0 0-13,0 0-13,0 0-7,0-5-9,0 5-15,0 0-10,0 0-8,0 0-9,0 0-4,0 0-14,0 0-6,0 0-9,0 0-9,0 0-10,0 0-16,0 0-22,0-5-7,0 5-18,0 0-12,-1-6-8,1 6-11,0-4-13,0 4-74,0 0-182,-2-4 81</inkml:trace>
  <inkml:trace contextRef="#ctx0" brushRef="#br0" timeOffset="184585.5011">21928 7322 74,'0'0'106,"1"-4"-10,-1 4-5,0 0-16,2-5-5,-2 5-9,2-2-12,-2 2-5,0 0-13,0-5-8,0 5-11,3-2-19,-3 2-20,0-4-24,0 4-58,0-4-116,0 4 52</inkml:trace>
  <inkml:trace contextRef="#ctx0" brushRef="#br0" timeOffset="184795.4281">21983 7215 76,'0'0'90,"0"-5"-9,0 5-3,0 0-5,0 0-21,0-4-12,0 4-5,0 0-18,0 0-24,0-4-17,0 4-22,0 0-32,0 0-84,1-3 38</inkml:trace>
  <inkml:trace contextRef="#ctx0" brushRef="#br0" timeOffset="188253.0242">21863 6561 40,'3'-5'77,"-3"0"-3,2 0-7,-1 2-3,1-2 4,-1 1 6,-1 4 1,0-7 5,0 4-2,0 3-1,1-7 2,-1 7-7,0-4 2,0 4-2,0 0-3,0-4-7,0 4-8,0 0-6,0 0 4,0-5-18,0 5-5,0 0-5,0 0 0,0 0-4,0 0-1,0 0-6,-7 13 1,5-6 5,1 1-6,-3 1 0,0 0-4,2 2-6,1 0-1,-1 0 3,1 1-1,0 0-1,1 2 0,0 1 6,0-1-6,-1 1 1,3-1 0,-3-1-3,1-1 2,0-1-5,0-1-4,0 0 0,1 3-3,-1-4 0,0 0-3,1 2-5,-1-6-5,0 2-7,0-2 2,2 1-11,-1-2-6,0 3-6,0-3-6,-2 1-7,1-5-10,1 5-5,-1-5-7,0 4-8,0-4-59,0 0-165,0 0 72</inkml:trace>
  <inkml:trace contextRef="#ctx0" brushRef="#br0" timeOffset="188771.7308">21996 6615 49,'0'0'147,"0"0"-12,0 0-9,0 0-16,0 0-13,0 0-4,0 0-12,0 0-7,0 0-8,0 0-2,0 0-10,0 0-4,0 0-6,0 13-6,0-13-1,0 6 1,-4-2 1,4 2-2,-4-1-2,4 0-2,0 2-9,0-1 1,-2-1 2,2 2-5,0 3-1,-3 0 0,3-1-1,0 0-2,0 2-3,0-1-3,-2 1 1,2 0-7,0 0-2,2 0-1,-2-2 3,0 3 3,0-7-9,1 2-1,3 3-10,-4-3 2,0-1 3,3-1-5,-2-2 6,0 4-3,2-4 8,2 1-9,-5 1 5,5-4-3,3 0 1,-8-1 1,10 1 1,-10-1-1,12-2 2,-12 2 5,11-6-2,-5 4 6,1-3-2,-2-2 5,-1 4 4,3-6-2,-1 3 0,-4-2 6,2-1-9,-1 1 4,0-4-4,-1 3 4,-2-2-5,0 2-2,2-1-1,-4-2 3,2 3-3,0-1 2,-3 0 0,2 2 4,0 0-3,-2 1-4,2 1 8,-1 0-11,0 0-3,-1 1 7,0 1-9,0-3 3,-2 3-6,1 2-18,-2-2-8,-1 0-7,1 2-10,1 0-17,-4 2-11,1-2-14,8 2-11,-14-1-15,5 1-74,0-1-207,1 2 92</inkml:trace>
  <inkml:trace contextRef="#ctx0" brushRef="#br0" timeOffset="189320.0989">22200 6632 97,'0'0'139,"0"0"-15,0 0-13,0 0-12,0 0-9,0 0-13,0 0-12,0 0-7,0 0-3,0 0-8,0 0 0,0 0-3,-5 13-12,4-9 0,-3 0-6,4 0 2,-1 1-6,-3 0 1,0 2 2,4-2-7,-1 3 0,-3 0-8,0 0 6,2 0 8,-1 1-9,3 1-6,-2 0 8,2-1-9,-2-1 1,2 2 3,0 0-4,0-3-3,0 3 0,2-4 1,0 1 0,-2 1 0,3-2-4,-1 1 1,2-3-3,0 1-4,-1 0 6,3-1-1,0 2 0,-1-3-1,4 1-2,-1-2-6,1-2 5,1 0 4,-1 0-6,3 0-3,-2 0 11,-2-1-9,0-1 1,-1 0 5,-1-1-2,1-1 2,-1-2 2,3-3 0,-5 0 2,2 1-6,-2-1 6,1-1 0,-2-2-5,2 3 8,-3-6-4,-2 5 3,0-3 1,1 2 2,-1-2-1,-1 2 3,-1 0-6,-2 2-1,2-1 0,-2 1 2,-1 1 0,1 1 0,-2 1 3,3 0-8,-4 1-1,2 0-2,-4-1-2,1 1-10,0 3-15,-1-2-6,0 2-16,-4 0-17,5-2-18,-1 3-20,0 1-80,2-2-201,0 2 90</inkml:trace>
  <inkml:trace contextRef="#ctx0" brushRef="#br0" timeOffset="189697.7378">22396 6520 63,'0'0'121,"0"0"-16,0 0-13,0 0-8,0 0-5,0 0-5,0 0-8,-4 9-11,4-4-6,0 0-7,0-1-5,0-1-6,0 2 2,1-1-1,2 0-5,-2 0-8,-1-4 6,2 5-6,0-2 2,-2-3-5,1 6 0,-1-6 4,5 1-8,-5-1-4,0 0 0,0 4 10,0-4-3,0 0 8,0 0-2,5 1 1,-5-1 0,0 0 2,0 0-3,6-9 0,-4 7 0,0-2 8,-2 4-10,2-5 1,-1 1-3,2 0-4,-3 4-4,0-6-1,0 6-1,0-4 0,0 4-3,0-3-6,0 3-8,0 0-15,-3-4-7,3 4-7,0 0-14,0 0-16,0 0-9,-18 5-18,12-3-87,2 2-196,0-3 87</inkml:trace>
  <inkml:trace contextRef="#ctx0" brushRef="#br0" timeOffset="190153.6866">22718 6609 109,'-3'-7'146,"1"5"-15,-2-1-7,4 3-9,-4-5-11,2 2-15,-2 1-2,1-2-12,-2 3-12,5 1-6,-8-1-5,8 1-2,-12-1-10,5 1-4,7 0-6,-15 2-4,6 1 4,0 1-1,1 0-6,-2 1-6,1 0-3,2 2-2,-1 2-3,0-1 0,1 1 3,0 3-4,2-2-2,0 2-1,0 0 4,1-2-3,1 2-1,1 2 1,1-1-3,-1-4 2,2 3-4,2-2 1,-1 2-1,1-3 2,0 2 10,3-2-7,1 0-3,1-1-3,0 0 0,-3-4 3,5 2 2,-1 0-3,-2-1 1,7-2 3,-2-1 0,-2 2-3,0-1 0,5 1 2,-5-4-2,2-4 5,-3 4-4,0 0-2,-1 0 0,-1 0 0,-1-1-4,-5 1-10,10-4-22,-6 2-28,0 0-35,-2-1-39,-2 3-79,3-7-232,-3 3 103</inkml:trace>
  <inkml:trace contextRef="#ctx0" brushRef="#br0" timeOffset="198661.7227">19319 8936 61,'0'0'122,"0"0"-5,0 0-1,0 0-4,0 0 0,0 0-9,0 0-8,0 0-5,0 0-7,0 0-4,0 0-9,7-8-10,-4 3-2,0 0-2,4 0-8,-3 0-4,1 0-6,-1-5-1,0-1-5,-4 1-6,5-2-1,-1 1-2,-3 2-4,4-10 3,-4 4-3,-1-1-4,-1-2-3,1 4-7,-5-2 14,1 0-10,-2 0 1,2 6-5,0 0 12,-1-2-8,-4-2-6,4 4 2,-3 3-3,1-3 3,-2 3-6,3-1 7,0 4 2,-1-3-7,3 2-1,-3 0 3,4 2-13,-1-1 14,0 2-3,4 2 0,-4-6 2,3 5-2,1 1 3,-4-4-4,4 4-1,0 0-4,-3-2-11,3 2-6,-1-4 4,1 4-7,0 0 5,0 0 4,0 0 6,12-1-3,-12 1 2,9 1-1,-9-1 4,10 0-7,-10 0 10,9 0-6,-9 0 0,9 0 3,-9 0 6,10-1-1,-6 1-1,-2-3 4,2 0 0,-4 3-3,5-6 6,-1 2-3,-3 0 7,1-2-3,-1 0 7,0-3 7,-1 1 3,0-2-8,0 1 3,0 0-4,-1-1 0,0 1-4,-2-1-2,-1-2 4,0 3-1,1-2-4,1 2 0,-4 0 4,0 1 1,2 2-7,0-3 4,0 4 1,2-2-4,-2 3-1,2 0-1,0 2-7,0-3-4,2 5-16,-5-5-12,5 5-27,-1-2-15,1 2-16,0 0-14,0 0 0,0 0-98,0 0-223,0 0 98</inkml:trace>
  <inkml:trace contextRef="#ctx0" brushRef="#br0" timeOffset="199037.8471">19100 8464 30,'2'-5'107,"0"2"0,3-2-19,1 0 0,1-2-10,3 1-8,1-1-2,0 0-8,-1 0-16,-1 0 2,0 0-2,1 2 1,-2-1-9,-3 2-3,2-1-6,-4 2 10,4-2 0,-3 3-1,-1-3 3,-1 3 0,2-2-4,-2 1 5,-1-2-2,2 3 1,-3 2-3,3-3-1,-3 3-1,1-5-9,-1 5 9,5-4-13,-5 4-3,2-3-1,-2 3-2,4-3-9,-4 3 6,7-2-2,-5 0-4,-2 2-2,8-1 2,-8 1-6,10 0 6,-10 0 0,8 1-7,-3 2-11,-1-2 16,1 2-4,2 0 3,0 2-4,-1-1-8,1 1-11,2 3-16,-2 0-2,1 1-24,-2 0-14,3 0-10,-4 0-14,4 4-95,-5-3-211,1-1 93</inkml:trace>
  <inkml:trace contextRef="#ctx0" brushRef="#br0" timeOffset="199571.7149">19727 8848 16,'0'0'122,"0"0"-2,0 0 7,-3 4-3,3-4-8,0 0-1,0 0-9,0 0 0,-12-7 0,8 4-6,-1-4-7,-1 4-9,1-4-13,0-3-3,0 3-8,0-4-6,-2-4-6,2 3-5,0-2 2,4-1-5,-1-1-10,4 3-3,-1-2-4,-1 3-6,7-5-3,-4 1-6,4 6 2,-2-1-4,0 0 1,1 1-11,2 3-3,-1-2-2,0 4 6,-1 0-11,0 0-4,0 0 2,-1 2-3,1 1-8,-3-2-7,3 2 1,-2 1-6,-4 1 6,8-4-4,-6 3 7,-2 1 2,4-2 13,-4 2-9,0 0 8,0 0-2,0 0 6,7-1 9,-7 1-3,0 0-2,0 0 10,0-7 1,0 7 3,0-7 3,0 7 6,-3-9-15,0 4 1,2-1 11,-3-1 7,2-2-16,-2 2-2,0-5 7,-2 1 0,1 1-2,0-1-1,-1 2 7,0 0-9,1-2 3,1 2 0,-1 2 1,0 0-18,2 1 8,-1 1-16,1 0 10,-1-1-16,3 2-10,-1 2-15,0-2-15,-2 0-18,4 0-15,0 4-18,0 0-63,0 0-193,4-3 86</inkml:trace>
  <inkml:trace contextRef="#ctx0" brushRef="#br0" timeOffset="199888.1404">19657 8368 36,'3'-3'81,"1"-1"-4,1-3-10,3 2-2,-2 0-1,-2 0-10,4-2-7,-3 3-6,2 3-5,-2-2 0,2-1-4,-3 2-4,0-1-3,-2 1 4,-2 2-11,6-5 1,-6 5-4,7 0-2,-7 0-7,4-1 0,-4 1-2,0 0 4,0 0 1,9 1-3,-9-1-3,6 6 7,0-5-9,-5 2 2,3 1 0,0-1 2,0 1-5,0-1 7,1 5 0,1-3-1,-3-1-21,2 3 10,3 0 8,-3-1-10,0 3-3,1-1-13,1 1-9,-3 0-13,2 1-18,-1 1-49,-2 0-121,2-1 54</inkml:trace>
  <inkml:trace contextRef="#ctx0" brushRef="#br0" timeOffset="200365.5974">20006 8853 62,'0'0'167,"0"0"-8,0 0-1,0 0-12,0 0-17,-6-10-13,6 5-10,0-1-10,0-1-12,1-3-4,4-1-21,-3 1 7,1-2-15,1-5-7,1 1-4,-1 2-10,0-2-13,1-3-1,3 4-9,-3-4-2,0 2-2,0 3-7,2 2-4,-1-2-7,-1 3 3,-1-1 5,0 2-6,1 3 0,-2 0-2,-1 2 5,2-2-9,1 2 0,-4 0 2,2 1 3,-1-3-11,0 6 6,-2-4 4,3 2 7,-1-2-7,-2 5 7,2-4-1,-2 1 0,0 3 0,2-4 2,-2 4 8,1-5-2,-1 5-1,0-2-2,0 2 7,-1-6-4,1 6-4,-4-6 0,4 2 2,-3 0 3,1-3-2,2 2-4,-2 0 9,1 1-9,1-3 11,-1 1-4,1-1 3,-2 1-7,2 0 3,0 1 1,0 0-12,0-1-6,0 0-17,2 1-25,-1 1-9,-1 1-19,1-1-90,-1 4-190,-2-7 85</inkml:trace>
  <inkml:trace contextRef="#ctx0" brushRef="#br0" timeOffset="200641.4095">20043 8431 6,'6'-5'100,"-1"-1"-15,-1 0-9,2 2-8,3-5-3,-3 3-15,3-3 4,-1 1-11,-1-1 9,-3-2-15,3 4-2,-3 2 2,-3-1-11,3-2 4,-3 4-3,0-1 4,2 0-3,-3 2 0,0 3 4,1-5-13,-1 5-5,4-4-1,-4 4-12,0 0 9,0 0-6,0 0 3,0 0-3,1 12 1,0-5-1,1-1 4,2 3-4,-1 0-27,2 3 7,4-3-14,-2 2-20,3 1-11,-1 2-77,2-1-148,-2-4 65</inkml:trace>
  <inkml:trace contextRef="#ctx0" brushRef="#br0" timeOffset="201465.9688">21430 8899 137,'0'0'181,"0"0"0,0 0-1,0 0-4,0 0-15,0 0-15,1-7-18,-1 7-9,-1-6-5,-2 0-10,0 0-11,3 1-11,-2-4-13,0 3-4,0-5-6,1 0-5,0-1-5,-1 0-6,1-2-7,1 2-6,-1-5-5,3 3 1,0-2-10,-4 5-1,4-1-2,-4 3-1,2-2 0,0 4-7,2 0-2,-2 2-3,1-3-1,-1 4-7,0 0-1,1-4 1,-2 6-4,1 2 1,3-6-5,-3 6 1,0-6 2,0 6 4,1-3-2,-1 3 1,0 0-4,0-4 6,0 4-1,0 0 2,-3-6 2,3 6-1,0 0 0,0 0 5,2-7 0,-2 7 1,0-2 5,0 2-2,0-7-3,0 7 3,0-5-1,0 1-2,0 4 3,1-7-4,-2 3 2,1 4-4,1-9-2,0 6-18,1-2-16,-2 1-12,0 1-12,0 3-21,0-7-19,0 4-19,0-2-23,0 5-111,-2-2-276,2 2 122</inkml:trace>
  <inkml:trace contextRef="#ctx0" brushRef="#br0" timeOffset="201761.6694">21303 8581 92,'0'0'108,"0"0"-6,0 0-10,0 0-5,13-6-16,-8 5-1,-2-4-11,3 0-1,3-1-6,1 1 1,-3 0-19,-1 2 2,-2 0-8,4-2 1,-2 1-6,-2 0-1,2 0 3,-2 2 1,-1-1 2,1-2-6,-1 3 3,-3 2 0,4-5-10,-4 5 0,0 0-5,3-4 0,-3 4-4,3-3-2,-3 3-6,0 0 0,0 0 0,0 0-4,0 0 14,10 10-4,-7-6 2,4 1 0,-2 0-1,0 1-4,4 3-10,0-6-15,2 4-17,-2 0-15,4 0-10,-1 1-21,-3 0-74,0-2-173,2 0 76</inkml:trace>
  <inkml:trace contextRef="#ctx0" brushRef="#br0" timeOffset="202263.5481">21784 8832 14,'0'0'130,"0"0"-6,0 0 2,0 0-4,0 0-2,-3-14-10,3 10-9,-1-4-5,2 1-12,-5-2-10,3 1-10,0-2-4,-2-1-9,-1 1 4,1 0-8,3-2-3,0 0-11,-1 2-2,1-2-5,0 2-4,0 0 0,1 3-10,-1 0-8,0-1 7,3 2-4,1 0-7,-1 1 0,-2 0 0,3 2 0,0-3-2,-3 2-2,3 4-4,1-3-2,-1 1-3,-4 2-9,6-2-3,-6 2 2,8-1-1,-8 1 9,5 0 2,-5 0-6,8-1 6,-8 1-1,5-1 5,-5 1 1,4-5-3,-4 5 4,2-2 2,-2 2 10,3-5-2,-1 2 14,0 0-12,-1-2-1,-1 1 6,1 0 11,-1 1 7,2-3-1,-2 0-4,-2 1-1,2-4 0,0 4-4,0-2-10,-1-1 5,0 4-5,1-4-3,-3 0-8,2 2-10,-2 1 1,3 0-16,-1-1-19,-2 2-10,2 0-22,-5 0-2,6 0-12,-1-1-15,1 5-70,-7-2-191,7 2 85</inkml:trace>
  <inkml:trace contextRef="#ctx0" brushRef="#br0" timeOffset="202588.0966">21772 8472 104,'3'-4'100,"-3"4"0,1-5-23,-1 5-3,1-4 5,3 1-2,-4 3-10,3-5-2,-3 5-3,1-4-9,2 1 1,-3 3 3,2-5-16,1 2-5,-3 3 4,6-3-9,-2 1-1,-1 0-6,3 0-11,-1 0 8,-1 1 0,0 1-7,5-2-9,-9 2 6,11 2-4,-6-4 1,3 4 1,-2-2-5,1 0 1,-2 2-5,1 1-12,1-1 10,-2 0-2,1 1-2,-1 0-9,0 1-5,1 2-4,2-2-14,-4 2-8,1-4-11,-2 2-2,3 1-19,1 2-77,-4-2-168,1 0 75</inkml:trace>
  <inkml:trace contextRef="#ctx0" brushRef="#br0" timeOffset="203000.7436">22082 8772 56,'0'0'100,"0"0"0,0 0-5,7-2-2,-7 2 0,2-5-1,0 3-12,-1-3 3,1 0 3,-2-1-15,0 1-1,2-2-8,-2-1-1,0 0-12,4-3 2,-3-1-20,-1 1 10,-1 0-5,2 1-4,0-3-4,-1-1-5,0 5-7,0-1 5,0 1-1,0 1-3,0 1-4,0 2 2,2-3-3,-2 3-4,1 1 3,-1 0-6,0 0 3,3 1-2,-3-1 2,0 4-3,0-9-4,0 9 8,0-3-8,0 3-1,0-3 5,0 3-1,0-5-6,0 5 0,0 0-7,0 0-2,2-2-4,-2 2-4,0 0-4,4-4-11,0 2-14,0 1-3,-4 1-22,10-3-1,-7 3-13,-3 0-17,10-1-74,-10 1-192,8 1 84</inkml:trace>
  <inkml:trace contextRef="#ctx0" brushRef="#br0" timeOffset="203279.774">22075 8571 2,'0'0'121,"-6"-6"-8,6 6-7,0-5-15,0 5-3,5-6-15,-3 0-7,4 1-12,-3 2-4,5-6-17,0 3-3,-3 1 13,3-2-10,-1 2-7,0-1 1,0 1 2,-2 2-4,0-4-8,-1 2-1,0 4 3,1-2-8,0-1-9,-1 0 1,-4 4 5,5-5-2,-5 5 2,4 0 1,-4 0-4,0 0 1,10 5-3,-1 2-2,-5-3 2,1 1-4,3 3 4,-3-3-5,5 2 5,-1 1-10,0 2-19,3-3-19,-3 2-17,1 4-19,-3-4-71,-2 0-164,2-3 73</inkml:trace>
  <inkml:trace contextRef="#ctx0" brushRef="#br0" timeOffset="216423.8027">22026 7181 6,'0'0'69,"0"0"-2,0 0-11,0 0 2,0 0-1,0 0-5,0 0 3,0 0-5,0 0 0,0-6-4,0 6-4,0 0 0,0 0 6,0 0-2,0 0 9,0 0-13,0 0-2,0 0 3,0 0 7,0 0-7,0 0-9,0 0 4,0 0 0,0 0-5,0 0 3,0 0 8,0 0-9,0 0 4,0 0 3,0 0 3,0 0 2,0 0-1,0 0 1,0 0-5,0 0 4,0 0-3,0 0-1,0 0 3,0 0-4,0 0-2,0 0-5,0 0-1,0 0-6,0 0 0,0 0-2,0 0-4,0 0 1,0 0-1,0 0-6,0 0-3,0 0-5,0 0-2,0 0 2,0 0-8,0 0-6,0 0-6,0 0 4,0 0-6,0 0 0,0 12 1,0-7-3,0 3 2,2-1 5,-4 0-2,2 1 8,2 5-8,-2-4-4,1 3 11,-2-1-4,2 0-4,-1-1 2,0 2 6,3-1-7,-6 1 7,6 0-3,-6 0 0,3 1 4,0-2-6,0 3 0,0-1-3,0-3 7,0 2 0,0 0-4,0-2 3,0 1-1,0 0 2,0-1-6,0 0 13,0 1-7,0-4-5,0-2 3,3 2-7,-3 0 10,0-1 0,0-2-2,1 1 2,-1-1-10,0 1 14,0 2-3,3-3 4,-3-2-3,0 1-1,0-3 3,0 7 3,2-5-3,-2-2 3,0 5 2,3-2-4,-3-3-3,0 0 2,1 4-1,-1-4-2,0 0 1,0 0 1,0 0 1,0 0 0,0 0 5,0 0-5,1 3-4,-1-3-3,0 0-8,0 0 2,0 0-7,0 0-7,0 0-22,0 0-7,0 0-18,0 0-17,0 0-4,0 0-15,-10-11-72,9 7-199,-2-1 88</inkml:trace>
  <inkml:trace contextRef="#ctx0" brushRef="#br0" timeOffset="217127.548">22004 7166 78,'0'0'74,"0"0"-9,0 0-8,0 0 4,0 0 2,1-3-4,-1 3-17,0 0 0,0 0-2,0 0-8,1-6 12,-1 6-10,0-3-10,0 3 22,0 0-1,0 0-9,4-5 4,-4 5-9,0-3 10,0 3-6,0 0 9,0 0-6,0 0-3,0 0 5,0 0-4,1-4-2,-1 4 0,0 0 7,0 0-6,0 0-1,0 0-4,0 0-4,0 0 2,0 0-8,0 0-3,0 0-3,0 0 5,0 0-5,0 0-2,0 0-6,0 0 2,0 0-5,0 0-1,0 0-4,0 0 12,-5 11-8,4-8-2,-3 2-1,3 2-5,-3-1 6,0 2 0,0-1 6,0-1-6,3 1-9,-4 1 12,1 2-6,-1-2 10,1 0-11,3-3 2,-3 7 4,2-5-1,-2-2 2,1 2 0,1-1-4,-1-1 2,3 2 0,-4-2-1,3-1 4,-4 1-7,5-1 3,-1 1 0,-1-2-13,0 1 3,0-1 3,2-3-4,-1 6 3,1-6-5,-2 4-5,0-2-1,2-2-3,0 0 2,0 5-22,0-5 3,0 0 1,-2 3-9,2-3-7,0 0-13,0 0 10,0 0-7,0 0-1,0 0-3,0 0-2,0 0-12,0 0-42,0 0-132,0 0 59</inkml:trace>
  <inkml:trace contextRef="#ctx0" brushRef="#br0" timeOffset="217482.5465">21992 7190 69,'0'0'88,"0"0"-10,0 0-6,0 0 3,0 0-10,0 0-8,0 0-7,0 0-2,0 0-6,0 0-3,8 0-12,-8 0 1,0 0-3,0 0-23,6 5 14,-1 0 16,0-3-15,-1 2 10,4 0 2,-3 3-14,5-3-1,-2 3 3,-3 1-9,7-4 1,-3 6 14,1-4-13,-3 0-3,3 2 0,-3-3-1,1 2 5,-2-3-6,0 2 2,0-2 2,-1 0 0,0 0-2,-1-1-5,1 1 4,-1-2-3,-1 1 9,-3-3-10,4 4 0,-1-2-1,-3-2 3,2 3-1,-2-3-13,4 3-1,-4-3-23,0 0-2,0 0-25,0 0-95,0 0-168,0 0 74</inkml:trace>
  <inkml:trace contextRef="#ctx0" brushRef="#br0" timeOffset="219581.8675">13623 7069 97,'2'-7'140,"-1"4"-10,-1 3-4,3-3-17,-3 3-12,1-4-7,-1 4-9,0 0-15,0 0 0,2-2-13,-2 2-4,0 0-5,0 0-12,0 0 4,8 7-2,-5-2-6,1 1-2,0 0 0,-2 2 2,5 1-3,-3 0-5,0 1-6,1 0 0,1-2-2,-1 1 0,1-1 3,-2 0-2,2-2-6,-2 1 3,-4-2-2,5-1-1,-1 0-3,0 1 1,-1-1 6,1-2-5,-1-2 6,2 3 0,-5-3 21,4 2 4,-4-2 5,8-5-6,-2 4-3,4-6-2,-2 0-4,4 0 1,4-4-2,0 0-5,8-7-1,1 0-5,2 1 0,3-5-2,9-9-1,-7 11 1,-1-1-3,7-13-2,-11 18-8,1-6 7,-4 1 1,2 3 2,-3-2-2,-8 7-2,-1 1 2,-1 1-2,-2 1 2,-4 3-2,1 3 0,-6 0-13,6 1-20,-3 2-31,-1-3-45,-2 1-47,-2 3-136,5-2-310,-5 2 138</inkml:trace>
  <inkml:trace contextRef="#ctx0" brushRef="#br0" timeOffset="249613.3836">12655 10360 92,'5'-5'212,"-5"2"-4,5 0-11,-1 1-13,-4 2-13,0-4-13,0 4-11,1-3-20,-1 3-8,3-4-15,-3 4-8,0 0-15,0 0-9,0 0-11,0 0-7,0 0-10,0 0-6,0 0-3,0 0-3,-8 15-1,3-6-5,-4-2-2,2 3-3,-4 3-10,-3-2-3,3-1-1,-2 4-5,0-1-4,1-1-3,0-1-10,0 1-4,-2 0-10,7-4-15,-4 2-11,0-2-15,1 5-9,1-5-11,-1 0-13,1-3-10,1 1-15,0 1-13,-2-4-105,6 1-265,-2 1 119</inkml:trace>
  <inkml:trace contextRef="#ctx0" brushRef="#br0" timeOffset="250123.5061">12612 10355 90,'0'0'138,"0"0"-16,0 0-5,2-3-21,-2 3-9,0 0-14,0 0-8,0 0-6,0 0-12,13 3 8,-7 2-11,1-3-7,0 3 2,1 2-9,5 0 1,-4 1-3,1-2-6,5 4-2,-1-1 1,-2 0-4,0 1-5,-1-1 3,0-1-2,0 1-3,1 0 1,-1-1-9,0 1 9,-1-1-6,-3-3 7,-1 4-13,3-2 3,-1 1 2,-2-4 3,-1 2-1,-1-2 2,0 2 2,0-4-10,-4 0 2,6 2 4,-6-4-6,1 5 4,-1-5 15,4 5-5,-4-5 3,0 1 5,0-1 2,0 0-5,0 0 2,-8 4 0,5-1-2,-5 0 4,0 0-4,-1-2-3,-2 2-2,-1-2-2,-2 0-1,3-1 2,-2 5-5,-5-5 5,5 0-6,-1 2-3,0-1 9,-1 0-8,2 0 3,-1-1-6,1 2 4,3 0-4,1-2 4,-2 0-2,4 0 1,-2 0-2,3 0 3,6 0-4,-10 0 7,10 0-3,-10 0-1,10 0-7,-5 0 2,5 0 5,-6 2-1,6-2-2,0 0-4,-6 0-7,6 0-7,0 0-9,0 0-20,0 0-15,0 0-20,-3-7-22,3 7-14,0 0-106,9-7-240,-3 4 107</inkml:trace>
  <inkml:trace contextRef="#ctx0" brushRef="#br0" timeOffset="250560.364">13116 10319 148,'0'-5'173,"0"5"-7,0 0-9,0-5-13,0 5-11,0 0-13,0 0-14,0 0-9,0 0-18,0 0-6,0 0-12,0 0-15,0 0 2,0 0 0,0 0-12,0 0-5,0 0-5,0 15-3,0-9 2,0 2-2,0-2-7,0 5-1,0 0-1,3 0-1,-2 2 7,-1-2-9,0 2-2,0 3 2,2 1 0,0-5-1,-1 0 1,-1 5-8,0-4 6,0-3-4,0 3-3,3-3 2,-3 0-10,1 1 7,-1-2-5,0 2 4,0-1-6,0-1 0,0-6 3,-1 5-4,1-2 2,1 0-4,-1-1-7,0-1-1,0 0-8,0-4 0,-1 6-8,1-6 3,0 4-11,0-4 10,0 0-6,0 4-11,0-4-22,0 0-22,0 0-16,0 0-22,0 0-67,-9-9-213,6 4 95</inkml:trace>
  <inkml:trace contextRef="#ctx0" brushRef="#br0" timeOffset="251078.0071">12913 10301 62,'0'0'132,"-2"-4"-18,2 4-8,0 0-8,0 0 7,0 0-27,0 0-6,0 0-8,0 0-5,0 0-9,0 0-10,0 0 2,0 0-3,0 0 2,0 0-6,28 4 3,-16-3-9,6-1-3,0 0-1,3 2 8,6-4 5,3 0-3,-12 2-3,5 1-4,-1-2 1,-3 1-7,-1 0-5,-4 0 3,-1 0-4,-2 0-10,2-1 16,-3 1-12,-4 0-1,2-2 0,-1 2 3,-2 0-6,-5 0 0,10 0-4,-10 0 8,8-1 0,-8 1-7,6 1 2,-6-1 11,0 0-9,0 0 7,6 0-13,-6 0-2,0 0 6,0 0-1,0 0-2,0 0-3,8 0 3,-8 0-2,0 0 1,0 0-6,0 0 2,0 0-9,0 0-15,0 0-4,0 0-11,0 0-29,0 0-23,0 0-8,5 0-7,-5 0-90,4 3-214,-4-3 95</inkml:trace>
  <inkml:trace contextRef="#ctx0" brushRef="#br0" timeOffset="252474.7007">13647 10432 65,'0'0'129,"-8"1"-5,8-1 3,0 0-9,0 0-8,0 0-9,0 0-10,0 0-15,0 0 5,0 0-17,0 0 1,0 0-3,0 0-8,0 0-1,0 0-9,24-3 0,-16 3-2,2-1-8,1 1-3,-1 1-8,1-2 4,-1 1-10,-1 0 5,-1 0-5,-2 0-3,6 0 1,-6 0-5,1 0-4,-1 1-11,-6-1-4,10 2-2,-3-1-17,-5 1-11,-2-2-18,8 0-6,-8 0-7,0 0-7,10 0-6,-10 0-7,0 0 2,5 0-12,-5 0-58,1 3-171,-1-3 75</inkml:trace>
  <inkml:trace contextRef="#ctx0" brushRef="#br0" timeOffset="252765.58">13660 10561 17,'0'0'95,"-2"4"-10,2-4-17,0 0 15,0 0-10,0 0-8,0 0-9,-1 5 13,1-5-2,0 0 3,0 0-5,7 4 0,-1-3-9,-2 1 0,3-2-10,2 0 0,-1 0-4,3 0 10,3-2-10,-1 1 4,-3 1-13,7-3 5,-7 3-3,4 0-9,0-1 2,-1-1-6,0 1-7,-2-1-15,1 2-14,-2 0-22,0-1-16,2-1-14,-5 2-20,1 0-11,0-1-88,-2 0-201,1-2 88</inkml:trace>
  <inkml:trace contextRef="#ctx0" brushRef="#br0" timeOffset="253375.7037">14248 10251 64,'0'0'174,"0"0"-11,0 0-10,0 0-9,0 0-12,0 0-13,0 0-9,0-3-11,0 3-11,0 0-11,0 0-4,0 0-10,0 0-5,0 0-4,0 0-12,-17 6 0,14-4-8,-1 2-6,-1-2 4,1 4-6,2-2-2,-2 2-3,-4-2 2,7 3 3,-3-2-6,0 2-6,-2 2 6,6-1-3,-3 2-6,2 1-4,-3-3 6,4 2-7,-3 2 2,3-2-3,0 2-3,-2 0-1,4-2 0,1 2 5,-3-2-8,4 2 5,-3-3-3,2 2 5,2-2-3,-4 0-4,3 0-2,0 0 1,0-1 1,1 0-3,-1-3 5,2 3-2,1 0 0,-2-4 7,0 1-3,2-3-6,0 4 6,-1-3 1,1-2-2,0 1-2,3 0 3,-1 0 0,-2-2-1,2 1-2,-2-1 1,0-1 1,-1-2 0,2 2-2,-2 0 4,-1-1 3,3-1-5,-4-3 6,3 3-5,-3-3 4,5-1 0,-4-2-3,2 1 0,-1-3 1,-1 2 1,0 0 6,2-2 0,-3-1-1,-3 1-4,4 0 3,-4-1-2,2 1 3,-2 0 1,2 0 5,-6 2 5,3-3 0,0 6-1,-1-5-7,-2 3-2,-3-1 0,2 1-2,0 0-1,-5-1-2,1 4-4,-2-2-14,0 0 5,2 3-8,-3-2-11,1 3-14,-2-1-14,1 0-17,-2 3-19,2-2-25,-1 0-29,-1 2-137,-5-2-305,8 3 134</inkml:trace>
  <inkml:trace contextRef="#ctx0" brushRef="#br0" timeOffset="254705.794">14735 7550 78,'0'0'226,"5"-1"-12,-5 1-16,4-4-11,-4 4-23,4-1-18,-4 1-10,0 0-15,0 0-17,0 0-15,0 0-7,0 0-9,0 0-4,-14 13-10,6-7-5,0 1-8,-2 1-3,0 3-1,3-4-5,-4 8-12,-1-1-2,4-4-5,-1 0-7,0-3-2,-6 4-10,7-2-4,0 1-8,2 1-7,-5-1-8,0 2-3,2-2-17,0-2 4,1 1-27,0-2-10,-2 2-5,2-3-15,1-2-11,-2 2-8,1-2-17,1 1-89,0-2-246,1 0 109</inkml:trace>
  <inkml:trace contextRef="#ctx0" brushRef="#br0" timeOffset="255185.6897">14645 7549 173,'0'0'164,"0"0"-8,0 0-23,0-5-11,0 5-19,0 0-8,0 0-15,0 0-6,0 0-6,0 0-9,11 9-3,-7-5-8,2 0 0,2 3-10,-2 0-3,1 0-4,3 2 1,-1-1-3,-1 0-4,4 3-6,-1-1 0,-1-2 0,1 3-4,-1-1 1,2 1-1,-2-2-5,-2 0 0,2 0 3,-1-1-7,-3 0 3,2 1 0,-1 0-7,-1 1 7,-1-3 2,0-1-3,2 3-10,-5-4 4,2 0 3,-1-1 1,-2 0-8,-1 1 5,1-1-1,-1 1 0,0-2 4,0-3-1,-1 7 0,-3-3 5,3-1 1,-3-1-6,-1-1 4,-3 0-3,-3 2 8,0-1-4,-3 1-1,4-1 3,-3-2 0,-3 0-4,3 0 7,-5 0 1,3 0 3,2 0-6,-4-2 2,3 1-1,0 1-4,3-2 0,-2 0 0,0-1 1,4 1 0,-1 0-1,1-1-2,0 2 6,4-2-5,-1 3-3,-1-2 3,5 0-1,2 2-8,-9-2 4,9 2 1,-5-2 1,5 2-8,0 0-8,-7 0-8,7 0-11,-4-3-18,4 3-16,0 0-19,0 0-28,0-4-22,0 4-19,0 0-95,4-6-267,0 3 118</inkml:trace>
  <inkml:trace contextRef="#ctx0" brushRef="#br0" timeOffset="255527.077">15093 7531 109,'0'0'181,"0"0"-19,8 0-15,-8 0-9,0 0-16,4-3-11,-4 3-19,0 0-11,0 0-5,0 0-8,0 0-9,2 7-6,0-3-10,-2-2 3,0-2-8,-2 12-1,2-7-6,0 4-4,0 2 2,0 1-3,0 0 1,-1 3-7,0 1-2,-2-4-3,3 4 0,0-3-2,-1 3 0,1 1-5,0 0 7,-2-4-17,2 2-1,0 0-4,0-3-8,0-1-1,2 0-14,-2 0-10,-2-1-9,5-1-2,-3-1-5,3-3 11,-2 3-20,0-4-4,1 1-4,-2-1-10,0 1 0,0-2-11,0-3-8,-2 5-55,2-5-168,-5 0 74</inkml:trace>
  <inkml:trace contextRef="#ctx0" brushRef="#br0" timeOffset="255828.6571">14931 7577 86,'-3'-3'176,"3"3"-8,-2-4-19,2 4-13,0 0-11,-2-5-11,2 5-14,0 0-5,3-7-14,-3 7-4,7-1-8,0 0-8,1-2-3,3 2-5,1-1-2,-1 1-6,2-3-5,6 2 0,0-1-7,-2 6 0,1-6-8,5 3 1,-6-1-4,2 1 2,-3-3-5,2 6-4,-6-3-2,-4 0-16,0 0-6,-1 1-13,-1-1-12,-1 1-14,0 1-14,-5-2-19,9 0-15,-9 0-19,7 2-14,-4 2-94,0-3-241,-3-1 107</inkml:trace>
  <inkml:trace contextRef="#ctx0" brushRef="#br0" timeOffset="256524.9281">15566 7565 152,'0'0'183,"0"0"-10,-1-4-11,1 4-16,0 0-19,-2-4-14,2 4-12,0 0-9,0 0-12,0 0-9,0 0-12,0 0-2,0 0-9,0 0-3,8 16-2,-4-12-9,1 1-2,4 2-5,1-1 2,7 3-3,-2 1 2,4 1-10,-1-1 1,-2 0-1,4-1 2,-6 0-5,5-1 0,-2-2-5,-1 3 3,-3-5-4,1 1 2,0 6 3,-1-9-11,-3 5 4,-2-2-7,-1-2-1,-1 1-2,0-3 2,-1 3-2,-3-3 1,1 1 2,-3-2 0,7 2 1,-7-2-3,5 2 4,-5-2 3,0 0-2,0 0 1,6 2 0,-6-2-1,0 0-5,0 0 4,0 0 1,0 0-2,0 0-2,0 0 1,0 0 3,-23-2-5,23 2 5,-9 1-5,1 0-2,0-1 6,1 3-2,-5-1-4,1 4 0,0-1 5,-1-1-6,-6 1 3,2 3 1,-1 0 2,-2-4-4,5 7-3,-4-4 1,1 3 3,-1-2 0,4 1 0,-2-1 2,7-2 3,-2 2-6,0-1 0,2-2 5,-1 2-1,4-1-4,-1-2 3,0 1-1,3 0-3,-3-1-1,1-1 4,3 0 0,1 1 3,-2-2-3,0 1-5,3 0 4,1-3 1,-4 4 4,-2-1-2,6-3-10,-3 4 9,3-4 0,-1 3 3,1-3-2,0 0 0,-5 4 4,5-4-4,0 0 2,0 0-9,-3 2-4,3-2-11,0 0 0,0 0-24,0 0-13,0 0-12,0 0-31,0 0-20,0 0-27,0 0-80,3-11-246,3 6 109</inkml:trace>
  <inkml:trace contextRef="#ctx0" brushRef="#br0" timeOffset="257191.6013">16188 7533 132,'0'-5'160,"0"5"-5,0 0-6,0 0-5,0 0-12,0 0-14,0 0-9,0 0-15,-5-4-12,5 4-5,0 0-10,0 0-9,0 0-4,0 0-12,0 0-5,-10 7-2,6-3-3,0 0 2,-1-3-10,1 3 2,2 4-6,-1-4-2,-2 1 0,5 4-5,-4-4-1,2 5-8,-1 1 15,-1 0-7,3-1-3,1 4-2,-3-2 9,2 1-8,1-1-5,-4 5 2,4-6 1,0 1-5,0 2-2,-1-1 0,1 2 0,-4-1-3,4-3 2,5 4 1,-5-3-7,0-1 1,0 0-2,0 0 3,3-1 9,-2 1-6,-1-4-6,1 0 0,3 1 4,-1-4 2,1 3-2,-2-2 3,2 0-2,1-1 0,0 0 4,2-3 0,-2 2 1,0 0-5,4-2 3,-2-1 2,1 0-5,3 0-3,-3-2 13,0 0-10,2-1 3,0-1-1,-1-1 4,0 0-1,0-3 1,1 0 3,-2 0-4,-1-1-3,1 1 2,0-4 2,1 2-15,-4 0 14,4 0 2,-1 0 3,-7 1-3,7-1 6,-6 1 11,2 0 0,0-1 1,1 5 2,-4-2-1,-1 1 6,0-2 5,0 2-1,0-1-6,0 0-2,0 2 1,-1-3 0,-4 2 2,5-6-2,-1 7-2,-2 0-1,-2-5-7,0 0 3,1 3-6,-1-1 1,-4 1-3,3-2-2,-1 1-3,0 2-4,0-1-4,-2 1-6,-1-1-7,2 0-7,-2 2-16,0-2-13,-2 2-15,1 3-21,-1-5-18,1 2-24,1 1-19,-3 4-127,-1-1-298,1-2 132</inkml:trace>
  <inkml:trace contextRef="#ctx0" brushRef="#br0" timeOffset="260705.2555">12578 10964 109,'-2'-4'121,"2"4"-9,0 0-3,0 0-10,0 0-10,0 0-1,0 0-20,0 0 11,-4-3-18,4 3-17,0 0 6,0 0 2,0 0-11,0 0-6,0 0-10,0 0-3,0 0-5,0 0 0,0 0 2,0 0-8,0 0-9,0 0 9,5 12-3,-2-9 3,-1 0-2,3 0-2,1 1 2,1 0-3,-1 0 4,6 1-1,-3-1-1,1 2-1,-1-4 12,5 2-11,-1-3-2,6 2-2,-5 0 1,5 0-2,1-2 3,1-2-12,-3-1 9,8 2-1,3-4-10,-1 0 14,4-2-6,4-2-2,-2 1 8,2-1-4,0 0 4,1 1-10,-4-5 6,2 3-3,-5 2 4,-4-1 1,-4 3 0,-2 3-10,-2-3 13,-4 4-8,1 0 1,-1-2 1,-1 1 0,0 2-2,0 0 7,-3-1-7,4 2-2,-2 1 5,-1-2 1,-1 3 0,1-2-1,2 2 2,-1 2-4,-2-2 2,2 2-7,-5 1 3,3 0 0,0-1-1,-3-1 3,2 2 1,-4 0 0,4-1-16,-5-1 11,1 1 9,0 0 2,-2-2-12,2 1-4,-1-1 22,-2 2-11,2-3 0,-4-2-6,3 2 2,-3-2 3,1 2 10,-1-2-3,3 3 0,-3-3-4,2 2 7,-2-2 18,0 0 9,0 0-2,0 0-2,0 0-4,4-11-1,-2 7-11,1 0-9,0 0 11,2-1-3,-1-3-6,3 1-2,1 1 4,2-2-3,2 3-3,-2-5 1,4 5-3,3-2 8,-1 2-10,2 0 1,1 4-5,-1-2 8,-1-1-3,-1 3-2,-3 1 0,6-1-10,-2 1 6,3 0 5,-1 0 2,-1 1-5,3 0 3,0 0-2,0-2 0,2 2-2,-1-1 4,-3-1-2,10 0 8,-7-2-3,1 1-3,-5-5 7,6 4 0,2-2 0,3-4 4,-10 3-1,2-4 5,-2 4 8,1-3-4,-3 0 6,-1 0 5,0 2-1,-2-3-1,-2 3 3,-4 1 10,5-2 1,-9 3 2,5 0 2,-5-2 6,0 2 1,2-2-3,-3-1-8,-1 3-3,-1 0-2,2 1-10,-2-3-9,-1 7-11,0-6-12,0 6-20,-1-6-24,-2 1-41,3 5-40,-3-6-45,1 4-198,2 2-400,-11-4 176</inkml:trace>
  <inkml:trace contextRef="#ctx0" brushRef="#br0" timeOffset="262795.6798">14610 8100 50,'0'0'135,"0"0"-18,0 0-16,0 0-13,0 0-8,0 0-1,0 0-23,0 0-7,0 0 1,0 0-11,0 0 5,9 10-5,-8-7-9,3 2-8,-1-1 1,4 3 1,-3 0-6,4 1 3,-3 1-3,3 1-1,1 0-3,0-1 3,-2 1-5,1 1-2,2-1-4,-2-2 8,1 2-9,0-1 9,0-1-11,-3 1-3,3-1 8,1-1-13,-1 1-1,-2-3 3,3-1-1,-1 1-4,-2-1 1,2-3 0,1 1 6,2 3 1,-3-3 8,1-2-12,2 0 6,-1 0-2,2-1 3,5-5-5,-2 3 7,2-1 2,0-1-7,3-2 1,0 2-1,6-4 3,0 2 3,4-1 1,-3 0 5,-1 1-2,0 0 2,3 0-3,-9 2 7,-2 1-5,4 0-3,-3 4 0,-4-3 1,-2 3-3,-1 0-2,-1 3 8,1-3-5,-3 3-2,3-1 0,-3 2-8,3 0 5,-3 0 1,2 1 3,0 0-4,0 0-4,-1-1 4,-3 1 0,6 1-2,-1 0-1,-4 0 3,1-1 1,0 0 0,-3-2-6,0 3 6,0-2 2,-1 1-4,1-2-1,-5 2 0,3-3 1,-2 0 4,-1 1-8,-2-3 8,6 2-8,-6-2 3,2 3 8,-2-3-7,5 2-10,-5-2 22,1 3-6,-1-3-5,0 0 6,0 0-12,0 0 13,8-8 0,-5 7-5,0-2-3,1 0 4,0-2 0,2 3-2,1-1 4,2-2 2,1 2 2,0-1 2,3-1-2,4 0-7,2 3 3,-1-2 1,2 1-2,-2-1-11,4 3 7,-3-1 10,-1-1-5,1 3-9,-2 0 8,1 0-10,1 0-2,1 0 5,-6 1 1,3 1 5,1-1-8,-3 1 3,-1-1 4,2 0-5,-3 2-1,0-1 9,1 2-5,-3-4-3,3 1 7,-2-1-3,1 1-7,-1-1 8,-1 0 7,0-1 8,1 1 12,-4 0 3,2-1 17,-2-1 7,2-1 8,-1-1 0,0 0 1,-3 0 4,0 0 3,1 1-3,-2-2-1,1 0-7,0 0-7,-3-1-6,0 1-4,1-1-7,-2-1-1,4 2-3,-4 0-9,2 0-4,-2 0-14,0 0-20,0 0-25,-2 1-26,2 1-39,-1-3-30,0 3-47,-1 3-167,0-4-376,0 4 167</inkml:trace>
  <inkml:trace contextRef="#ctx0" brushRef="#br0" timeOffset="264399.675">9427 10495 60,'0'-5'221,"0"3"-13,0 2-21,0-5-18,0 5-23,0-7-17,0 7-16,0 0-13,0 0-13,0 0 2,0 0-13,0 0-6,-1 22-8,0-13-3,-2 3-7,3 4-1,0-2-12,0 4 2,0 0-8,3 1-3,-2-1 1,0 7-4,-1-7-1,0 2-5,7 5-1,-6-6-8,-1-1-6,5-1 5,-1 2-17,-3-2 3,-1 0-15,4-2-3,-4-3-12,0 0-12,1 0 2,-2 0-10,1 0-31,0-4 1,-1 3-9,-2-5-14,2 1-11,-3-1-18,-1 0-89,1-2-240,0 2 106</inkml:trace>
  <inkml:trace contextRef="#ctx0" brushRef="#br0" timeOffset="264751.1449">9349 10560 86,'0'-4'178,"0"-1"-14,0 5-10,3-7-18,-2 5-12,0-5-15,2 4-10,2-1-13,0 2-9,6-2-12,-3 1-6,3 0-10,-1 1 3,5 2-2,-2 0-11,2 2-6,-5 1-4,3 0 3,-3 2-12,1 1 5,-1 3-2,-1-2-6,-1 2-4,1-3-4,-2 4 2,-2-2 1,-1 4-15,1-5 11,-1 4-2,-2-2-6,1 0 3,-3 1 3,-4 0 4,3 0-10,-3-3-5,-1 2-3,0 0-3,-4-2 0,3-3-9,-3 3-2,-3 4-10,-1-2-8,3-3-14,-1 0-19,-3 1 9,2-2-17,-3 0-19,2 0-13,-1 0-79,-4 0-207,4-5 93</inkml:trace>
  <inkml:trace contextRef="#ctx0" brushRef="#br0" timeOffset="265307.8802">9602 10393 67,'0'0'114,"0"0"-11,0 0-6,0 0-14,0 0-9,0 0-15,0 0-1,0 0-7,8 7-9,-7-3-6,3 2 2,0-1-8,5 5 2,-3 0-2,-2-1-4,1 2-1,2-2-2,0 7-4,-3-1 2,1 1-4,-1 1-3,-1-1-10,-1 1 12,-1 1-2,1-1 0,-4-1-7,1 1-1,1-6-2,-1 4 9,0-5-4,-2 2-11,3 0 16,0-3-6,-2 1-8,2-4 5,0 2-2,0-3-3,-2-3 8,2 1 3,0-3-7,0 5-2,0-5-5,0 0 3,0 0-6,0 0 7,0 0-2,8-10-2,-7 1 2,2 3 4,1-5-6,1 3 1,0-3-5,-1 1 12,3-5-7,-2 2-4,1 3 3,-1-1-1,1 2 2,-1-1 2,0 0 0,-2 1 8,2 3-2,-1 2 4,-2-1 5,2 0-3,0 2-2,-2 1-1,2 2-2,-4 0 1,0 0-3,16 0 4,-11 2-6,-1 0 3,2 2 2,-2 0 5,1 2-8,1-4 0,2 6-5,-3-2 6,0 2 3,-1-1-9,2 2 1,2-1 2,-7 0 0,6 1 2,-6-4 1,3 2-6,-3 2 14,-1-1-9,0 3 2,0-2-5,-2 0-6,-2 3-15,0 0-11,0-4-11,-4 2-17,2 1-17,1-3-24,-3 1-75,-1-4-187,3 3 83</inkml:trace>
  <inkml:trace contextRef="#ctx0" brushRef="#br0" timeOffset="266119.4977">10043 10597 71,'0'0'117,"-9"0"0,4 3-7,5-3-15,-9 1-17,0 0 2,9-1-10,-9 2-9,4 0-14,-2 1 3,1-2-3,5 3-4,-5-1-7,3-2 3,-2 3-2,2 0-12,0-1-1,0 2-3,-2 0-6,3-1 5,-2 3-5,1-2 0,0 1-3,2 1-4,0 1-12,1-1-4,-2-1-10,4-1-9,-2 2-11,4 0 5,-3-1-16,0 3-4,1-4-2,2-1-1,-2 2 0,3-2-9,-1-4 3,0 4 5,0-3 4,-4-1 3,11 0 3,-7 0 17,-4 0 8,10-6 13,-5 0 9,-1 1 6,-1 2 6,1-2 13,-1-4 8,1 3 7,1-3 2,-1 0 4,0 2 12,-3-1 4,-1-2 3,4 1 1,-4 1 2,1 1 3,-1 0 5,3 0 5,-3 0 8,0 2-8,0 1 1,1-1-8,-1 5-4,0-5-14,0 5-2,0-4-8,0 4-6,0 0-1,0 0-10,0-7 1,0 7-10,0 0-2,0 0-2,0 0-2,0 0-5,0 0 2,9 8-4,-5-4-7,0 1-2,1 0-7,-1 2-6,2 1-11,3 0 0,-4 1-7,2-1-5,-2 1 10,-1 0-16,1-1-3,-3-2 5,4 3-5,0-2 1,-2 0 5,-2-2 5,2-3-3,0 0 3,-4-2 4,7 3 1,-3 2 6,1-3-9,-5-2 4,0 0 9,12-1 4,-12 1 6,9-9 6,-5 4-7,-3 1 7,4-3 2,-2 0-3,2-2 12,-3 0-15,2 3 7,0-5 4,2 2 1,-5 1 3,3-3 2,0 3 0,0-2 7,-1 4 8,-1-2-6,0 3 2,-1-2-2,2 1 0,0 2 15,-3 0-13,1 0 2,-1 4-8,4-5-7,-4 3 4,0 2-7,0 0 2,4-4-4,-4 4 5,0 0-3,9 2-1,-5 1-2,2-1 3,-1 2 3,-1 0-4,0 2 2,1-3-2,0 2-2,3 0-3,-2 2 0,-2 1 9,3-2-6,-2 1 0,2-2 3,-3 2-4,1-2-1,-1 0 2,1 0-2,-2 1 3,-1-2-3,1 1 14,2 0-9,-4 2-2,0-2-6,1 0 5,-2-1 3,-2 3 0,0-2 0,-3-2 0,1 6-10,-2-4-5,-3 4-2,-2-3-21,3-1-13,-4 2-26,-2-2-24,5-1-104,-4 2-218,-1-2 96</inkml:trace>
  <inkml:trace contextRef="#ctx0" brushRef="#br0" timeOffset="266541.7122">10350 10681 65,'7'-3'98,"-1"1"-5,-1-2-6,1 1-17,4-2 2,1 1-3,-2-4-10,-2 1 0,3 2-5,-3-4-9,3 2 2,-4 0-11,-1 1 6,1-3 3,-3 4-10,0-2 5,1 2-9,-3-1 0,0 1 3,-1-1-3,3 1 3,-3 2 2,0-1-8,-3-1-5,3 5 2,-1-5-6,-4 3 0,2 0-9,3 2-2,0 0 5,-12 0 3,12 0-11,-12 3 3,6-2-5,6-1-2,-9 5 4,4-1-2,0-1-2,1 1 2,0-1-3,1 3-1,1 1 4,-1 0 4,3-2-11,-2 2 0,2 3-1,0-3 8,4 3 4,-3 0-13,3-1 5,-3 1 9,4-1-7,-1-2-3,2 1 9,-1 1-9,0-1 1,0-3 1,2 2 3,-1-3 0,-1-1 2,3 1-2,-4 2-9,2-4-6,3 0-26,-5-2-13,4 0-16,-8 0-29,10 0-98,-10 0-208,9-4 93</inkml:trace>
  <inkml:trace contextRef="#ctx0" brushRef="#br0" timeOffset="267250.7897">9779 11214 30,'0'-3'152,"0"3"-16,-2-9-7,-1 7-13,1-1-10,2 3-8,-7-3-20,1 2 0,6 1-8,0 0-10,-19 4-21,13-1 20,-3 1-16,0 2-1,1-2-9,-2-1-1,4 5-9,-3-2 1,4 3-2,0-2-10,-2 1 2,6 0 0,-3-2 5,0 1-9,3 2-2,-3-2 0,4-1 0,0 2 1,3-1-3,-2 2 7,0-1-7,6 1 1,-5-1-3,2-2 3,2 3-4,1-4-6,-2 0-1,3 2-7,-1-2 13,0-3-7,1 4-9,-1-5 0,5 2-12,-1-3-9,-1-3-20,-1 3-3,5-1-15,-6-2-23,3-3-92,2-1-204,-4-1 91</inkml:trace>
  <inkml:trace contextRef="#ctx0" brushRef="#br0" timeOffset="269123.1332">9933 11113 63,'0'0'110,"-4"10"-17,4-10-9,-1 11-5,1-6-17,0 3-2,-2 0 0,2 0-5,2 2-9,-1-1-10,2 1-1,-2-2-5,2 3-4,-1-4-2,-1 5 6,2-2-11,-2 2 1,2-4-7,-2 4 7,3-4-8,0 1 0,-3 0-2,3 0 3,-4-2-6,3 2 15,-6-2-3,3 0-17,3-2 13,-3 0-16,0-2-8,1 1 5,-1-4-3,0 6 9,0-6 0,-1 4-7,1-4 0,0 0-4,0 0-18,0 0 19,0 0-8,3-17 3,0 10 1,0-1-2,2-1 1,-3 0 3,2-1-1,0 1 12,2 0 3,-2 0 3,-1 1-7,-1 2 25,2 0-5,-3 0 5,1 2 8,0 0-2,-2 0-5,0 4-1,5-4-7,-1 2 1,-4 2 0,3-3-8,-3 3 4,0 0-15,0 0 6,11 4 2,-11-4-3,4 5 2,1-2-1,-2 1 2,-1 0-12,2 1 14,1 0 1,-2 0-13,3-1 15,-3 3-4,2 1-2,1-3-5,-2 0 0,1 2 6,4 0-9,-5 0 2,1 0-4,0 0 6,1-4-5,0 4 6,-2-2-6,2-2-5,-2 3 7,2-2-3,-1 0 3,2-3-4,-3 1 5,2-2 1,3 0 1,-9 0-4,11-4 0,-4-1 2,3 0 6,-4 1 0,3-3-1,-4-2-3,2 3 0,-1-4-2,-1 2 1,-1 0 5,1-1 5,-1 0 3,0 1 2,1 1 1,-4-1 3,0 3 4,2 0 7,-2 0-2,-1 1-2,0 0-3,0 0 1,0 4-6,0-4 0,0 4 0,0 0-9,-5-4 2,5 4-2,0 0-3,-14 1 1,14-1-4,-5 3-1,-1 1-3,0 0 4,0 0-8,2 1-2,-1-1 0,1 2-2,-1 1-2,1 2-4,-1 1-13,4-3 6,-4 4-7,1-2-5,3 0-5,-2 1-7,2 0 6,0-1 0,1 0 1,0-1 5,0-2-12,0 3 0,-2-2 5,2 0 6,2-4 2,-1 4-4,0-5 6,2 3 9,-3-5-3,1 3 1,-1-3-1,0 0 15,0 0-13,14-8 9,-9 4 8,-1-1 6,1-3-4,-1 3 2,1-4 9,4 2-15,-4-4 15,0 2 3,-1 0 10,4-2-4,-2 0 4,-2 2-3,-1-2 25,0 2-1,0 0 16,0 3 5,-1-1-1,-2 0 2,3 3-2,-2-1-7,-1 2-4,0 3-7,1-8-3,-1 7-5,0 1-6,0 0-9,0-5-2,0 5-5,0 0-6,0 0 3,0 0-4,0 0-3,-5 13-4,5-9-4,0 3-14,0 2 0,0 1 4,3-1-4,-2 0-9,3 2-9,-4-1-11,6-2-7,-2 3 8,1-2 2,-2-1 2,2-2 5,-4 1-6,3-3 8,2-1 5,-3 2 9,-2-1-6,2-1 11,0-2-9,-3-1 7,0 0 8,11-1 0,-11 1-4,9-4-3,-6-3 7,1 3 6,0 0-5,0-3 10,0 1-2,1-4-2,1 2-12,-1-3 16,1 1-9,-1 0 6,0-2-2,1 2 9,-1 1 4,-1-1 10,1 3-2,-1 0 0,-2 2 0,1 0-5,1 1 5,-3 0-4,4 1-1,-3-1-4,-2 4 2,0 0 0,5-1-3,-5 1-6,2 8-6,0-4 7,-2 1-1,2 0 2,-1 2 0,2 0-8,-3 2 10,5 1-1,-4-1-7,2-1-8,2 1-16,-2 0 6,-1-1 22,2 0-15,-3-2-4,3 0 1,0-2 1,-3-1-3,3 2 9,-1-5 7,-3 3-15,0-3 12,7 3 10,-7-3-4,0 0-3,0 0-1,9-6 5,-5 1-7,-1 0 4,-1-2-1,1 2 12,-2-2-18,2-1 7,0-1 6,0-2 2,-2 2-12,3-3-3,0 3 13,-1 0-5,-1-2 4,1 5 3,2-2 0,-5 1-5,5 2 4,-1 1-4,-3 0-4,3-1-2,-4 5 9,5-1-10,-3-2 3,-2 3-7,0 0 3,11 7-1,-6-1-6,-3-2 19,0 1-5,4 5-3,-3-4 7,-2 2-2,3 0 4,1 1-18,1 0 20,-2-1 2,0 1-10,2-2 1,-2-2-4,2 3 1,-2-3 5,5-1-4,-4 3-4,-2-4 7,2-2-4,0 2 6,1-3-7,-6 0 7,12 0-7,-7-3 5,0 0 5,-1 1 1,2-5 0,2 1 5,-4-1 2,4 0 4,-6-1 13,6 1-12,-2-3-5,-2 1 4,1-4-9,-1 1 8,1 2-8,-1-3-4,0 1 1,-3 4-3,3-2 10,-3 3-2,0 3 1,-1-2-7,0 3 1,0 3-6,-3-4-1,3 4-1,0 0 3,-17 5 0,8 0 2,1 2-10,-2 0-3,0 3 1,2-2-3,2 3-2,-6-3-13,7 2-6,0-1 6,0 0 4,1 1-3,-1-2-16,3-1-3,2 1-2,-2-2 9,4 1-2,0-2 6,-2 2-8,5-4 5,0 1 7,-1-2 4,4-1 2,-2-2 0,4-1 2,2 1 6,-7-3 0,8 0 5,-7-1 4,3-1 11,0 0 12,-1 0-8,-1-2 14,-4 3 4,5-2 1,-3 2 4,-3 0-4,4 1 16,-2 0-6,-1 0 7,1 0 1,-2 1-19,-2 3 5,4-2-9,-4 2 3,0 0-5,0 0-10,0 0-1,0 0 1,6 6-1,-6 2 2,-2-1-2,4 0-10,-4 4 14,0 0-13,2 2-4,0 2 12,0 2-6,0 1 1,0 4 7,0 0-10,0 0 0,0-4 8,0 10-5,0-9-3,0 5-1,0-4-4,2-2-2,-2 0 1,-2-2-3,2-3-2,0-1 3,0-1 6,-3-1 2,0-3-3,2-1 6,-1 1-8,-1-3 5,0 0 3,-1 0 5,2-4-2,-4 5-2,1-4 5,5-1 1,-12 0-1,12 0 4,-13-6-5,7 3 2,-1 0 5,0-3-1,-3-3-3,1 2 0,0-1 6,-4-5 3,0 1-7,4-1-7,-1 0 0,2-1-9,3-2-12,-2-2-13,3-2-5,1 2-35,2 0-14,2-2-10,4 2-31,-1-7-85,1 7-222,0-2 98</inkml:trace>
  <inkml:trace contextRef="#ctx0" brushRef="#br0" timeOffset="269507.7258">10849 11272 52,'8'-3'79,"-3"-2"-5,4-2-4,0 1-2,-2-2-3,-1 0-13,1-1 2,-4 1 6,3 2-4,-2 0 2,0 0 5,0-1-5,-3 0-8,2 1 5,-3 5 2,0-5-9,-3 2-11,3 4-1,0 0-11,-1-5 6,1 5-17,0 0 15,-13 7-9,8-4 1,0 2-6,0-1-3,-1 5 1,0-4-16,1 2 14,0 3-7,0-2-2,0 0-3,2 2-1,2-3 10,-1 1-1,-1 1-1,4 0 2,1 2-9,-2-6 4,2 4 0,1 0-3,-1-2 1,2 2-3,1-3 6,-3 0-6,3-1 13,0-1-7,1-1 3,-1 1-4,4 0 8,-3 1-13,5-3 12,0 0-4,1-2-5,3 0-15,4-2-21,2 0-39,-6-3-39,-1 1-77,-1 0-204,0 1 91</inkml:trace>
  <inkml:trace contextRef="#ctx0" brushRef="#br0" timeOffset="270175.6138">10152 11993 101,'0'0'206,"0"0"-14,0 0-20,0 0-15,0 0-14,0 0-17,0 0-10,0 0-9,-19 7-9,15-3-16,-3-3-7,3 6-9,-2-2-9,-4 0-4,4 2-8,-1-2-14,3 0-14,-1 0-6,3-1-5,-1-1-6,2 5-6,-2-3 1,3-1-10,0-4-6,7 8-8,-1-4-1,-1-1-8,4-1-6,1 0-3,2-1 1,1 1 9,1-1 0,2-2-1,1-3 8,-3 3 4,-1-4 2,3-1 4,-3 0 3,0 2 0,-4-4 9,-2-1 7,1-1 7,-3 2-8,-1-3 19,0 1-2,-3-1 9,-1 0-3,0 1 11,-1 2 2,1 2 1,-4-2-3,4 2-1,-5 1-9,1-1-1,0 4 0,3-3-7,-8 5-3,4-4 2,-3 4-2,3-1-8,5 1-3,-18 3-3,11-1-15,-2 1-8,1-1-18,2 0-13,-1 2-16,1-2-12,1 2-9,-1-1-8,2-1-13,1 0-64,3-2-193,-2 4 86</inkml:trace>
  <inkml:trace contextRef="#ctx0" brushRef="#br0" timeOffset="270491.3294">10529 11877 75,'0'0'128,"-12"10"-11,10-8-9,-5 0-4,2 4-15,0-2-2,0 1-10,-3 0-1,3 0-4,-4 1-17,4 0 4,0-1-4,1 0-11,-2 1 2,1 2-5,-2-3-7,2 0-4,1 3 2,2-3-8,-1 1-1,1 1 0,0-2-6,1 3 0,1-1-5,0-1 3,1 2-5,1-1-4,0-1-7,1 0 5,0 0-4,4 0-4,-1-1 4,-2 0-3,3-2-2,-1-1-7,3 1-3,2-1-3,1 1-3,-4-2 4,6 0-11,-4-1 6,0-1 5,-3-2-18,2 0-11,-1 0-13,1-1-9,0-4-24,-1 3-78,-2-3-184,1 0 82</inkml:trace>
  <inkml:trace contextRef="#ctx0" brushRef="#br0" timeOffset="271249.3917">10806 11831 48,'0'0'137,"0"0"-6,0 0-8,0 0-3,-15-1-11,15 1-17,0 0 1,-8 0-7,8 0-12,0 0-4,-11 3-10,11-3-7,-8 1 1,4 1-10,-1-2-4,2 3-4,-3-1-3,1 3-6,0-1 1,0 0-6,-2-3-3,2 6 1,0 0 6,0 1-9,-3 1-5,3-1-7,1 2 0,0 0 4,3-1 2,-4 3-16,3-4-4,2 3-9,-2 1 8,4-2-5,0 1 4,3-1-6,-1-2 1,1 2 2,0-3 0,3 0 0,2-1 1,-1-2 3,0 0-4,0-1-1,5-1-9,-2-2 12,3 0 0,-4 0 3,2-1-1,-1 0 5,-3-2-4,2-1 1,-2 0 9,0 0 5,-3-2-2,0 3 13,1-2-2,-4-2 1,1 2 7,-1-3-2,1 2-2,0-1 9,-2-1-2,1 2 7,-3 1-2,4 0 5,-4 2 0,-4-2-1,8 0 1,-8 1-7,4 4-2,0-6-1,0 6-8,0-4 0,0 4-4,-3-3-2,3 3-6,0 0 7,0 0-6,0 0-6,0 0 5,0 0-6,0 0 3,0 0-4,0 0 6,-7 8-6,7-3 4,0 0-4,0 0 0,0 0-4,0 1-5,0-1-10,0 1-1,0 2-6,5-3-8,-5 3 7,0-1-6,2-2-4,1 2-8,-3 0 9,5-2-1,-4 0 2,2 0-4,1 0 7,1 0-2,0-4 5,0 4 13,-1-4-5,1 0 10,3-1-11,-3 1 8,-5-1 4,10-2 3,-3 1 10,-2-1 5,0-1 3,0-1 5,2-1-1,0 2 1,-3-3-4,2-2 10,-2 1-1,0 0-5,1 3 14,-1-7 1,-2 4 0,2-4-8,-1 2-1,-2 2 17,2 0 2,-2 2 0,1 0-1,-1 0-1,-1 3-3,2-3-7,-1 0-5,-1 5-2,3-4-7,-3 4 2,0-3-5,0 3-2,0 0 0,0 0-1,0 0-2,0 0 0,2 12 1,-2-7-1,0 0-5,0 2-2,0-1-1,2 1-6,-2 3-5,1-1-1,-1-1-7,2 2-12,-2-2-19,2 2-15,2-3 0,-3 2-12,1-1-4,-2-3-11,0 2-14,0-2-106,2 2-232,-4-4 104</inkml:trace>
  <inkml:trace contextRef="#ctx0" brushRef="#br0" timeOffset="271643.2164">11143 11909 146,'0'0'141,"0"0"-12,3-3-11,-3 3-16,0 0-15,0 0-1,0 0-13,10 9-9,-6-6-5,0 0-6,1 0-8,0 3-7,0 0 1,-1-1-3,1 4-1,-1 0-8,0 1 0,-2 0-10,1-1-4,-3 4-7,0-4-10,4 3-7,-3-2-5,0-3-5,-1 2 7,0 1 0,0-3-1,1-1-4,1-1 3,-2-1 6,1 1-5,-1-2 3,0 2 3,0-5 12,0 4-3,0-4 15,-1 5 2,1-5 7,0 0 9,0 0 2,0 0-4,0 0 10,-4-14 0,4 9 1,-1-1-3,-3 0-8,4-1 3,0-3-5,-1 0 2,-1 1-4,2-1 1,0 0 0,0-1-4,0 0-5,0 1 0,2-2-7,-2 3-9,1-1-3,4 2-3,-3-1-11,1 2-25,0 0-18,2-1-20,0-1-25,1 2-34,1 1-89,-2 2-242,2-1 108</inkml:trace>
  <inkml:trace contextRef="#ctx0" brushRef="#br0" timeOffset="271916.4226">11367 12044 138,'0'0'149,"0"4"-10,0-4-10,0 0-20,0 0-5,0 0-5,0 0-16,0 0-10,0 0-9,0 0-20,0 0-35,0 0-20,9-9-43,-9 9-43,0 0-66,0-5-178,0 5 79</inkml:trace>
  <inkml:trace contextRef="#ctx0" brushRef="#br0" timeOffset="282077.7596">15427 3485 11,'-14'3'17,"2"-2"1,-2 1-3,1 0 0,2-2 8,-5 1-4,4-1 1,-3-1-4,3 0 1,-6 1 2,5-1-4,-1 1-4,1-2 6,-2 1-2,2-2 0,-5 1-3,4 0 1,0 1 5,1-4-8,0 3 13,0-3 1,0 1-2,0-1 0,0 2 4,-3-2 0,3 0 1,0-2-2,4 2-2,-4-2 8,3 1-4,1-2-2,0 4 11,-3-2-14,1-2 1,2 1 1,-7-3-6,5 2 7,1-1-2,-3-2-1,4 2-1,-2 0 0,0-3 2,-1 1-2,-2-4 6,1 3-1,-1 0-2,1-3-7,-2 1-5,1-1 5,1 1-4,-5-5 2,-1-1 13,1-1-16,-2 1-7,6 6 7,-4-4 4,0 5-2,3-10 2,-3 2-7,5 6 5,-7-4-4,4-1-2,2 4 6,1 2 2,-2-1 1,1-2-4,-1 4 0,-3-7-2,4 6 4,1 2-3,-1-1-14,5 2 19,-4-1-8,2 1 2,0 0-6,2 2 7,-2 1-20,2-1 19,1 1-10,-3-1 9,3 0 6,-1 1-7,1-4 6,-3 1-9,3 4 4,1-6-1,-2 4-7,-1 0 4,6-3-3,-4 2 6,-2-4-5,1-2-3,0 3 0,0-4 7,4 5-2,-1-2 1,-1-2 0,-2-1-1,8 5 3,-4-4-8,0 1 7,1-1-9,0 1 5,-1-2-4,2 6 2,-2-9-1,0 8 5,5-6-5,-4 2 0,4-1-4,-1 2 15,-2-4-23,2 0 11,1 7 0,0-7 3,0 9-7,0-8 1,0-1 7,0 1-3,0 2-6,0-1 0,1 0 5,-1 5 8,4-3-10,-4-3-1,0 1 3,4 1-3,1 0-2,-5 4-1,5-4 27,-2 0 0,-1 4 1,2-1-5,0 2 0,-1-3-5,3 0-2,-1 3 1,0-8-7,2 7 0,-3-2 4,3-2-5,-1 6 2,1-6 0,1 2-4,-1-1-1,2 0-3,-1-1 3,0-2 1,7 4-2,-8-3-1,3 1 1,2-1 1,0 2 0,-1 0-1,-1-1 2,2 2-11,-3-2 9,1 0 1,0 3-2,2-2 3,-2 1 4,1-1-9,1 2 3,0-1-7,-1-1 5,2 2 9,-3-4-9,2 5-2,3-3 2,-2 1-8,3-1 10,-3 0-6,2 2 4,2 1-1,-3 0-4,0 2 8,4-2-3,-1 0-3,-1 3 5,1-2-29,2 2 5,-2-3 0,-1 6 3,3-5-1,-2 4 3,1-1 5,-3 1-1,3 1 5,0-3-3,0 5 5,-1-4-7,-5 7 9,6-5-3,-2-1 7,1 2 3,1-2-10,0 2 11,1 0-6,-2-1-4,6 1 0,0 0-1,-4 0 8,9-1-4,-1-1 0,-6 3-2,9-1 8,-2-2-8,3 3 5,2-1 2,-1 0 0,1 1-1,2 0-3,0-2 0,1 2 5,4 1 1,-3 0-5,2 1 5,12-3-3,-13 1 2,-2 4 0,2-3 3,0 1-3,-2 1 1,0 0-5,2 0-4,-1-1 8,-1 4 2,0-1-4,2-2 2,-2 3-1,1-3 9,0 1-17,2 1 10,-3-1-6,4 1 12,-3-1-3,17 5-3,-17-5-4,0 2 4,1 0 1,2-2-15,-2 1 19,2 3-7,12-3 5,-15 0-1,4 2-6,-4 0 1,3-1-2,-3 3 4,4-2 2,9 1 6,-11-1-11,-2 2 4,3-1 5,-1-1-9,11 0 8,-12 4-9,2-3 6,0-1-6,14 4 9,-16-2-7,0-1 3,3-1-5,14 3 6,-18-1-5,0 2 6,1-5-6,2 5 0,-3-3 0,4 1 1,-4-1 3,-1 3 0,2-2-4,-2 0 9,-3-1-9,-1 0 5,3 1 4,-3 2 2,0-2-9,0-2 0,-3 2-4,2 2 10,0-1-1,-1 2-2,-1-4-7,2 5-1,1-2 9,1 0-3,0 0-4,0-1-4,1 5 8,2-3-2,-3 3-4,4-3 5,-4 2 6,4 2-6,2-1 6,-2-2-2,0-1-6,0 2 5,-3 5 0,3-6-1,-1 2 0,-1 2-4,2 0 5,-3-3-3,3 2-2,-1 0 2,-2 0 1,0 0-2,0 2 5,-2-4 1,1 4 3,2-1-4,-6-1-1,4 3-3,-2-2 0,0 2-1,3-3 3,-6 1 0,2 2 5,-2-1-1,0 2-3,1-3-1,-4 0 1,4 0-2,-2 2 3,-2-1-3,2 1 3,-1-1-1,-1 1-10,-8-3 12,1 0-6,5 5 4,-5-6-3,-2 1 3,1 0-2,-3 1-4,1-1 6,2 2 4,-7 1-2,3 0 2,0-1-9,-3 2 1,4-3 0,-4 4-2,1-3 3,-3 1 4,1 0-10,-2 1 9,1 2-8,-2-1 7,-1-1-1,-1 1-5,0 1 7,-2-1 4,0 9-6,-2-9 6,-2 2-3,2 1 3,-2 5-5,-3 0 2,1-5 3,-2-1-1,-1 7 0,1 0 3,-2-2 3,0 2-3,-2-4-5,2 4 2,2-2-2,-2-4 0,-2 6-2,5-9 1,-3 0 4,2 3-2,0-2 0,-2 1-1,0-1 11,-2 6-15,1-9 5,1 4-4,-2-2 1,1 0-3,-2-1 8,-2 6-17,-1 1 19,1-8-8,-1 1 2,-2 4 3,1-4 4,0-3 1,-4 6-18,2-5 15,2-1 0,-4 3 0,3-4-6,0 2 3,-1-1-5,-3 4 1,3-7 4,-1 2 0,-3 5-4,-1-3 10,4 1-3,0-5-10,1 1 9,-3 3-1,2-3-2,0 0-2,-8 1-1,2 1 5,1 0-4,-1-2 4,4-1-3,-3 0 0,-4 2-1,9-4 1,-4 0 0,5 1-3,-7 1 3,4-2-4,1 0-1,1-1 3,-8 0 5,7-2-1,-3 4-4,3-4 3,0 3-3,-2-3 0,-7 2 3,2 2-1,5-3-2,1 1 1,-10-3 0,2 3 5,8-2 3,-7 3-6,5-4-8,-5 0 5,6 0 3,-1 1-6,-6 0 7,1-1-6,-2 2 6,-1-1-2,4 1-3,-3-3-3,7 1 8,-6-2-1,0 1 2,-2 1-8,0 1 6,2-1-5,-3-2 1,2 3 3,0-3 0,-2 2-5,-2 2 7,5-2-5,-6 2-2,2-2 4,-1-1-4,0 2 8,3 1-4,-4-5 9,5 3-9,-2 1 1,0-1-1,3 0 2,-2-1 1,0 3-4,2-1 0,-4-2 5,3 1-6,3-1 3,-2-1-4,5 1 7,3 1-2,-9-1 3,0-1-10,4 3 2,0-2 2,2-2 0,-2 3 6,-2-2-6,-1-2-2,5 2 3,1 3 0,-7-3-1,3 1 0,-1 0 2,0 0-3,6 1 1,-1-1 3,-1-1 0,-4 0-12,-1 1 14,5-2-5,-4 3 3,-2-4-5,7 3-5,-7-2 8,10 1-2,-4 1 0,-5-3 4,6 4-2,-5-3 0,0 2 2,-2-2-7,0 2 6,7 0-3,-8-2 1,3-1 1,-2 2 2,0-2 0,2 4 5,0-6-7,-2 4 1,-1-2-5,10 3 3,-8-2 2,-1 2-1,3-1 1,-4 0 0,0-2-2,0 0 0,1 0 1,2 0-3,-3 0 3,0 0-2,-1 0-3,2-2 3,2 4 3,-1-2-4,1-2 4,-1 1-4,1 0 2,-1 2 0,6-2-3,-2-3-5,-3 4 6,0-3 4,-2 1-2,1 1 4,-1 1-3,3-2 7,-5 2-5,3-2 1,1-1 3,4 0 2,3 2-4,-11-2 8,3 2-3,6-2 4,-7 1-4,-2 0-6,3-1 3,-4 0-5,2 0 4,-1-1 2,-1 1-3,1-1 1,2 0 0,-1 1-1,4-1-2,-2 1 0,6 2-2,4-2-1,-2 3 6,3 0-8,3-3 3,2 1 1,1 2 6,11 0-16,0 0-20,-21-1-41,21 1-45,-10 0-140,10 0-273,0 0 122</inkml:trace>
  <inkml:trace contextRef="#ctx0" brushRef="#br0" timeOffset="290049.7609">6335 14417 1,'0'0'120,"3"-6"1,-3 6-15,0 0-9,0 0-9,-3-6-5,3 6-10,0 0-8,0 0-5,0-2-8,0 2-6,0 0-4,0 0 4,0 0-11,0 0-3,0 0-1,0 0-4,0 0-8,0 0 1,0 0-5,0 0 21,0 0-6,0 14-6,0-9-6,0 2 2,0 1 3,0 1-8,3 2 6,-6 1-7,6-1-5,-1 6 5,-1 2-6,2 0-3,-1-1 4,2 1-4,-3 5 3,2 0 5,2-3-6,-4 2-1,2-1 8,1 3-3,-3 1-2,2 0-6,-2 1 2,-1-1 6,1 1-5,4-1-3,-5-1 1,3 2 7,-3-1-1,1-6-3,-1-1-1,0 7 2,3-1 4,-1 0-6,-4-4 8,4-2 1,1 0-4,-2 7 0,3 2 6,-1-11-3,-1 7 1,2-3-1,0-1 0,-2-1-5,1 10 1,1-9 15,-1 4-17,-3 2-2,0-1 0,2 1 2,-2-3-3,1 3 1,-1-7 3,-1 0-5,1 8 3,0-8-4,0 1-11,1-2 1,-1 1-10,2 2 1,1-2 7,-1 1 6,0-1 2,-1 1-4,1 3 1,3-3-1,0-1 4,-1 2 1,-2-4-2,2 1-4,0 2 0,1-3 6,4 0-6,-6 1 4,3-3 5,-2 2 5,-2 0-4,1-5-8,-1 3 4,0 2-4,1-7 8,-1 1-3,0 2 0,-1-1-3,1 0-2,-2 0 4,0 0-1,0-2-3,1 2 2,-1-2 3,3 0 3,-3 1-9,0-1 5,2-3 3,-2 3-5,2-1 4,-1 1 0,1-1-1,-2 1-4,0-3 3,3 1-1,-2-1-2,1 1 4,0 1-1,-1-3 2,2 2 2,-2-2 1,0 3-5,-1-2 0,0 1 0,0-3-3,0 0 7,0 2-6,2-5 7,-4 4-6,2 0 3,-1-2 1,2-1-2,-1 0 2,0-3 3,0 7-5,0-7 0,0 5-4,0-5 1,-1 3 5,1-3-4,0 0 0,0 4 2,0-4 3,0 0-3,0 0 1,1 4 0,-1-4 2,0 0 1,0 0-6,0 0-5,0 0-11,0 0-38,0 0-34,0 0-44,-12-11-112,8 6-266,-1-4 119</inkml:trace>
  <inkml:trace contextRef="#ctx0" brushRef="#br0" timeOffset="291165.3725">9947 14280 8,'2'-3'93,"-2"3"-8,0 0-4,0-4-8,0 4-10,0 0-7,0 0-7,0 0-4,6-3-2,-6 3-12,0 0 3,0 0-7,0 0-1,0 0-3,0 0-3,0 0-8,4 9-6,-3-4 10,-1 1-6,4 1 2,-3 4-6,2 1 3,-2 3-3,3 4-1,0-1 6,-2 7-6,2 0 14,-1-1-7,-2-4 5,5 7-3,-2 3 10,-4 1 12,5-2-17,-3 0 1,3 2-2,-1 1 1,-2-2 9,-2 4-8,5-2 1,-2 1-3,-1-1-5,-1 2 4,-1 0-1,3 0 4,-2-1 4,3 0-4,-5-3 4,2 2-6,1-1 4,0 1-5,-2-3-3,4 3 10,-4-3-6,1-3-3,-1 5 3,3-5-1,-2 3-5,4-1 2,0-1-2,-2-1 7,-1 0 1,2 1-6,1-1 2,4-4-3,0 3 8,-4-5-11,2-1 4,2 0-6,-3 0-4,0-1 2,1 1 1,-1-2-4,-2 2 2,2-2 2,-2 0-5,0-1 0,0 0-3,-2-5 2,-1 2-10,2-1-4,-1 0 8,-2-1 0,1 2 2,-1-3 9,-1-2-2,1 1-12,0 0 0,0-1 5,0-2 0,-2 1-4,2 1 3,0-3 0,-1 2-2,-1-2 3,2 0 9,0-1-5,0 1-5,0-5 4,0 6-4,-1-3 6,1-3 0,1 9-12,-2-7-11,1-2-27,0 0-13,0 3-27,0-3-15,0 0-106,-6 3-224,6-3 100</inkml:trace>
  <inkml:trace contextRef="#ctx0" brushRef="#br0" timeOffset="292365.6357">6473 16281 79,'0'0'78,"0"0"-10,0 0-3,0 0-9,-4-4-5,4 4-12,0 0 1,0 0-2,0 0-7,0 0 0,0 0-5,0 0-3,0 0 0,26 6-1,-10-3 7,-3-3 10,6 0-15,12 0 3,-2 0-2,3 0 0,5-3 3,0 3 3,14-2 8,6-5-13,-5 4-6,3-2-1,0-1-4,8 0 7,-3 0 0,1 3 1,4-1-21,-5-2 13,4 3-4,-1-4-4,-1 5 17,-2-3-20,3 3 6,-3-1 0,4 3-4,-4 3 5,1-8-21,-2 3 15,-3 1 1,2-2-9,-6 2 9,2-2-4,-1-3 1,0 2-2,-2 4 0,3-5 3,-6 3 16,5 0-15,-1-1-5,-14-2 4,16 0-1,0 3 6,-3 0 9,-13-3-18,16-3-1,-16 4-1,1 4 2,-2-4-3,16-1 3,-14-1-1,13 4-2,-15-6 14,3 6-17,8-4 5,6 0-1,-18 2 3,-1 3 2,6-4 5,-2-2-13,0 2 4,11-1 1,2 1 10,-13 5-9,-1-6 1,13-2 0,-10 4 3,-2 1 1,12-3 3,-13 1 0,-2-1 7,1 4-15,-4-2 2,3 3 4,-6-1 6,6 0-2,-4-3 4,0 4 1,-2-1-5,-2 2-1,-1-2 0,1 6-2,-7-6 7,0 0-4,-1 2 2,3-1 2,-1 0 4,-3 1-3,3 0-4,-2 0 11,-2 0-10,1-3 1,-3 3-5,-4 3 1,1-6 3,-3 6 10,3-3-20,-9 0 8,5 0-2,-9 0-3,10 1 2,-10-1 0,8-1 4,-8 1-6,0 0-1,0 0 1,9 2 4,-9-2-1,0 0-14,4-2 11,-4 2-1,0 0 0,0 0 2,0 0-7,0 0-14,0 0-23,0 0-40,0 0-41,0 0-131,0 0-270,0 0 120</inkml:trace>
  <inkml:trace contextRef="#ctx0" brushRef="#br0" timeOffset="293564.9563">8638 12943 2,'0'0'71,"0"0"-9,-4-4-3,4 4-7,0 0-2,0 0-6,0 0-10,-10 2-5,10-2 4,-7 2-11,2 1 0,-1 2 2,-2 0-8,-2 0 7,-2 5-7,-2 1-1,0 1-2,-4 1-1,-1 6 4,-4-1-11,0-1 2,-4 4 7,4-2-7,-2 2 3,-2 0-3,1 0 4,1 1-9,-1 2 8,0-1-9,-3 2 11,0-3-6,-12 12 2,5-2-1,3-11-3,-7 9 1,-4 1-4,1-3 2,-1-2 4,4 3-3,-3-6-4,-2 5-2,12-10 7,-1 2-7,-14 9 3,16-10-1,-12 8 3,12-10-2,2 4 12,-3 0-13,-7 9 1,8-8-4,2 0 3,-9 7 2,10-7-2,-2 2 6,2-2 0,-2-1-4,-1 3-6,-6 3 3,10-7-1,1 1-2,0 0 3,0 2 3,-1-1 0,1-1 1,1-1-2,1 0-4,1-1 2,-2 0 1,5-2 2,0 0-4,4-5 2,2 0 0,-8 5 1,8-5 4,-2 2 0,1-4-8,0 0 0,2 2 2,-1-3 6,0 1-6,4-2 6,0-1-3,-1 1-2,2 0-1,-2-2 1,1 1 0,1 0 0,-3-2-5,3 2 10,2-2-5,-3 0 2,3 4-1,-5-6-1,4 4 3,0-2-2,4-1 0,-4-1-3,3 0 2,0 1 4,2 0-3,-1-2-5,1 0 7,0 1 2,4-3 1,-5 1-8,5-1-1,-7 1 1,7-1 3,-3 4-3,3-4 3,0 0 1,0 0-4,0 0-15,0 0-11,0 0-20,0 0-22,-3-9-36,3 9-116,3-8 52</inkml:trace>
  <inkml:trace contextRef="#ctx0" brushRef="#br0" timeOffset="294813.4053">8065 13029 22,'0'0'55,"0"0"-8,0 0 0,0 0-9,0 0-4,0 0-4,0 0 2,0 0-7,0 0-3,0 0-3,5 12-8,-1-10 4,-3 1 6,3 4-13,1-2-1,3 2 13,-2-1 2,6 3 9,-2 0-8,2 1 5,4 1-1,1 0-6,0 0 1,7 4-3,1-1 3,-2 1-6,4-1-4,1 1 1,4 0-2,-4-1 1,3 2 5,-2-2-9,2 2 4,-2 1-7,2-2-1,1 1 9,-1-1-5,0 0 6,2 2-10,-1-3 2,-2 1-2,2 2-3,0-3 4,0 1-4,-4 2 4,2-3-3,-4 1 1,2 2 8,0 0-6,-1-1 9,0 1-13,0 0 6,-3 0-6,-1 3-1,2-2 1,0 2 9,-2-3-7,0 2 1,-1 1 1,1 2 0,-2-4 1,0 5 3,2-6-10,0 0 3,1 3 0,-4-2 3,1-1-2,2 0 2,-6-4 7,2-1-1,4 4 2,-2-1-4,-5-1-3,2-3 6,-3 1-1,3-1 0,-1 2 1,-1-3 17,1 1-2,2 0-2,-5-2-2,4 3 1,0-3-1,-1 1-6,-1 1 0,-2-2-5,2 2 2,2-3-6,-2 3 3,-2-2-2,1 0 7,-2 0-4,1 1-6,3 0 4,-2-2-10,-2 1 1,2 0 2,-2 0 4,-1-1-3,3 1 1,-5-2 7,7 4-9,0-1-2,-2-2 1,-2 0-1,3 2 1,-6-3-3,8 1 9,-5 1-4,2-1 7,1 0-6,0 0 0,-4-2 3,3 1 3,-5-2-1,7 2-4,-4-2 5,-3 1-2,4 0 2,-2-1 0,-1-3 3,0 5 1,1-4-7,-4 2 3,4-1 1,0-2-7,-2 4 12,-1-4-8,0 2 0,-1-2 4,1-1 7,-3 2-9,3 0 7,-3-1-7,2 0 0,-3 0-1,-1-1 0,3 0-4,-7-1 2,6 1-3,-6-1 6,6 2-3,-6-2-3,5 1 0,-5-1 3,0 0-3,5 2-1,-5-2 3,0 0 1,0 0-3,4 2 8,-4-2 7,0 0 2,0 0-3,0 0 4,0 0-1,0 0-2,0 0 1,0 0-5,0 0 0,0 0-1,0 0 4,0 0-2,0 0-14,0 0-11,0 0-33,0 0-56,0 0-44,0 0-146,0-8-311,0 8 138</inkml:trace>
  <inkml:trace contextRef="#ctx0" brushRef="#br0" timeOffset="296855.7653">14526 14004 56,'0'0'169,"0"0"-14,0-7-24,0 7-6,0 0-21,0 0-12,0 0-2,0 0-10,0 0-11,1 16-3,-1-8-10,0 1-8,0 1 0,3 5 1,-3-2 6,1 3-12,0 2 1,2-1-7,-2-2 0,0 2-9,4 2-3,-3-1-1,0-1-1,1-1 1,-1 1-5,2 0-2,-4-3-10,0-1-8,1-3-8,-1 2-22,0 0-11,0 0-6,-1-3-4,1 1-11,-2-3-16,0-2-9,2 0-17,-2-1-9,-1 0-68,-1-2-197,-1 3 88</inkml:trace>
  <inkml:trace contextRef="#ctx0" brushRef="#br0" timeOffset="297347.535">14490 14016 65,'4'-8'125,"-2"4"-14,2-1-4,-1 1-4,1 0-14,1 0-4,-2 1-7,4 1-9,-2 0 0,4 0-3,0 2-9,-1-1-8,3 2 1,1 1-8,-3 1-1,2 1-3,-1 0 1,-1 4-5,0 0-8,5 1-1,-5 1-3,-1-1 4,3 6-4,-4-6-5,3 6-3,-1 0 5,0 1-6,0-1 2,-1 1-1,-1-1 1,1 2-3,-3-2-1,1 2 1,-3-8-8,0 5 1,0-1 5,0-2-1,-1 0-1,-2 1 3,-2-3-3,-2 2 1,0-1-3,-1-2-1,-1 0-2,-3 0 1,-1-2 0,-2-1 2,2 2-5,-4-4 4,-2 3 3,-3-1 3,3-2-6,-1 0-1,3-3 0,-3 2 0,-2 0-3,8-4 4,-5 0-6,3 2 2,-2-3 1,3 0-1,1 1 4,-2-1 0,3-1-4,-1 2 19,-1-2-20,2-2 1,-4 4-5,6-3 4,-1 1-3,4 0 4,-4 0-2,4 1-2,1-2 3,-1 4-8,0-4-12,-1 2-7,-1-1-20,3 1-10,4 3-12,-1-5-24,1 2-8,0 3-15,1-5-86,3 3-217,-1-2 96</inkml:trace>
  <inkml:trace contextRef="#ctx0" brushRef="#br0" timeOffset="298561.096">15019 14176 43,'-2'-6'173,"2"6"-5,-2-4-11,2 0-23,0 4-6,-2-6-10,2 6-2,-4-5-13,1 3-9,1-1-2,-4 1-20,0-1-6,6 3-7,-13 0-6,3 3-6,-1-1-4,0 1-2,-2 2-9,1-2 0,-1 3-7,0-3 6,3 1-9,-5 6-4,5-5 1,-2 3-4,3-1-1,3 0 9,-2 2-13,3-1-2,1 2-1,-1-3-3,1 4 2,4-2-4,0-1-7,0 1 0,4-1-5,1 0-1,0 0-2,0-1-6,3 0-1,1 1-6,0-3-4,0-1-1,-1-2-6,1 4 6,2-6-9,-3 1 12,3-1 3,-1-1-4,-1-2 4,-2-1 3,0 0 4,0-1 1,2-2 0,-3 0 5,2 0 3,-2-3 3,-1 0-6,0-1 7,-1 1 8,0 0 7,-1-3-2,-1 4 2,-1-1 3,3 1 14,-4 1 18,0 4-6,1-4 2,-1 0 0,0 4-5,0-1-2,0 1 0,0 4 5,0-5-13,0 1-4,0 4-5,0-5-1,0 5-4,0 0 0,0 0-1,0 0-6,0 0 4,0 0 5,0 0-13,0 0 3,0 0 2,6 16-1,-6-11-4,2 0 2,0 3-2,0 1 0,-2-3 0,5 4 2,-3-2-4,1 3-4,-3-2-1,5 2-3,-2 1-2,-1-4-1,2 4-3,-1-7-13,-2 4-1,3-2-3,-3-1 2,2-2 2,2 2 1,-4-1 1,4-1 3,-2-3 5,3 0-4,-6-1 6,9 0 2,-9 0 3,13-2-7,-8-3 4,2 0 6,0-2-7,1-1 7,-1 1-2,0-3 3,-1 3 3,2-4 3,-3-1-5,1 2 3,0-3 3,-1 1 7,-1 3 1,2-3 4,-2 2 2,-2 2 7,0 1 9,-1 2-3,-1-2-2,2 5-4,-3-2-3,1 4-1,-1-6-5,1 6 0,-1-5-4,1 5 1,0 0-1,0 0-3,0 0-1,0 0 2,-16 10-3,16-7-5,-2 3 6,0 0-1,2 1-2,0-1 2,2 2-4,-1 0-2,0 3 1,1-4-4,0 4 3,2-4-5,0 5 0,1-3-3,-1 2-4,0-2 0,3-1-9,-1 1-1,2-1-2,-3-4 1,3 1 6,-4-3-1,6 3 2,-4-4-4,2 0-2,1-1 6,-3 0 0,2-2-2,1-3 7,1 1 3,-2-2 3,1 0 2,-1-1-1,2-1 0,-4-1 4,1 0-1,0-2-3,2 1-2,-2-2 4,0 1 2,3 0-4,-2-1 5,-3 5 5,-1-3 7,4 4 3,-3 1 8,-3-1-3,2 2 0,-3 2-7,0-2 0,-1 4-7,0 0 3,0 0-1,0 0 2,0 0 3,-1 13-7,0-4 1,-3 2-3,-1 0-3,2 3 2,-4 3 2,3 1 3,-1 0 0,1 5-1,-3 3 1,3 1-9,1-8-1,0 2 0,1 2 4,1 3 0,0-6 0,1 5-2,0 3 5,-2-1 7,2-3-10,-2 2-2,2 1 1,0-8 4,0 6-9,0-8 9,-2 1-6,2-1 3,-1-4 3,1 3-4,-3-4 0,2-2 2,-1 0 2,-1 0 0,1-2 0,0-3 0,1 1 4,0-3 6,0 1 7,-3-1 0,4-3 2,-7 2-1,7-2 2,0 0 12,-12-6-18,5 0 0,2 1-1,-1-4-4,-1 1 5,1-1-5,-3-5-5,-1 1 3,-2-3 0,3 1-3,0-7-3,-2 4-1,-1-5-1,-2 1-7,0 0-6,3-1-8,1 6-5,-1-6-5,4 6-1,1-7-7,2 6-4,2 0-19,6-1-10,-3 0-20,3 1-13,2 1-23,5 0-82,-1 0-224,5-7 99</inkml:trace>
  <inkml:trace contextRef="#ctx0" brushRef="#br0" timeOffset="298889.6802">15618 13990 146,'0'0'135,"0"0"-19,0 0-10,0 0-7,0 0 1,-1 14-6,0-4-6,-2 0-7,3 3-5,-2 2-15,0 1-2,1 2 2,0 1-16,-1 1 0,0-1-9,2-1 1,4 3-2,-3-4-7,0 2-4,2 1 1,-2-4-2,2 4-6,1-4-9,-3 1-19,3 0-3,-3-1-23,2-5-10,-3 3-15,2-4-13,0 0-12,-2 0-18,0-3-80,0-2-200,-2 4 89</inkml:trace>
  <inkml:trace contextRef="#ctx0" brushRef="#br0" timeOffset="299323.4245">15553 14217 112,'0'-8'130,"3"5"-13,-1 1-15,1-1-13,2 2-14,4-2-6,0 1 4,2 0-13,2 0-1,0 0-9,2 1-7,3 0-15,-4 1 3,4-3-2,0 2-2,-4 1-4,3-3 2,-6 3-7,2-1 0,-2 0 3,-3-1-8,-1 1 0,0 0-5,2 0 0,-4-1 9,1 1-5,1-1 11,-7 2 10,8 0-1,-8 0 9,7-2 4,-7 2 6,5 0 3,-5 0-1,0 0-3,6-2-1,-6 2 10,0 0-11,0 0-4,0 0-4,0 0-7,0 0-3,0 0-6,7 0-4,-7 0-3,0 0 5,0 0-12,1 6 2,-1-2 0,0-4-4,0 9 1,0-4-3,2 0 5,-2 2-5,2 2 3,-2 0-4,2 2 6,0-2-9,-2 3 0,3-1-1,-1-2 0,0 5-6,0-3-8,-2-2-9,0 3-14,0-2-12,1-1-12,3 1-19,-4-3-9,0 0-1,0 0-17,0-4-16,-3 1-13,1-1-89,-2 3-241,0-4 106</inkml:trace>
  <inkml:trace contextRef="#ctx0" brushRef="#br0" timeOffset="299536.7867">15779 14022 93,'0'-4'177,"2"-1"-19,-1 1-14,-1 4-18,5-5-13,-3 1-15,1 1-11,-3 3-6,8-3-15,-3 1-25,-5 2-27,10 0-28,-4 0-35,-6 0-28,9 3-100,-5-2-191,-1 2 85</inkml:trace>
  <inkml:trace contextRef="#ctx0" brushRef="#br0" timeOffset="300545.5472">16043 14150 146,'0'4'150,"0"4"-7,2-2-11,-2 1-11,1 1-14,3 2-8,-4-2-9,0 3-8,0-1-11,0 1-5,0 0-6,0 0-4,0 2-10,0-3-1,-2 1 13,0 0-25,1-2-4,-1 0-1,0-2-5,1-2 5,0 2-21,-2-2-7,2 0 3,-2-2-7,1-1-5,2-2 0,-5 4-2,2-1 3,3-3-10,0 0 5,0 0-6,-9-5-2,7 1 1,0-3-2,1 1-4,0-3 4,-1-1 7,4-4-3,-1-1 1,2 3 0,-1-4 9,3 2-3,0 0 1,2-3 7,-1 1-5,-1 4 3,2 4 13,0-2-4,0 1-1,-1 2-1,-1 3 6,-1 0-2,1 2 7,0-1-6,4 3 1,-9 0 5,9 4 2,-1 0-3,-3 1-2,1-1-2,2 4-2,-3 1 3,0-1-2,-1 4 3,2-2-3,1 2 0,-6 0 2,2-1-1,-1 2 1,1-1-1,-2-2-3,3 1-2,-4-1 3,3 1 1,-2-2-7,0-2 6,-1 0-6,0-3 2,4 2-2,-8-1 2,9-3 1,-5 2-1,0-4 6,1 5-1,-1-5 1,0 3-1,0-3-5,0 0-5,0 0 2,0 0 1,0 0 3,-2-16-3,-2 11-3,4-3 5,4-1-12,-8 0-4,9-2-2,-5 0 1,3-2 5,-1 1-2,2-3 4,2-1-1,1 0 5,0 0-8,1 2 11,-1 4-8,0-2 1,1 3 2,1 1-1,-1-1 0,1 2 2,1 1 0,-4 1 7,3 0-11,1 1 4,-5 2 1,0-1 1,3 3 4,-3 0-4,4 0 11,-4 2-5,-1-1-3,4 3 1,-2-1 6,-2 1-6,2 2 2,-2 0 6,0 0 1,0 3-5,0-1-1,0 1 9,-2-1-9,2 1-4,-3 3 3,4-3-1,-2-1-1,-2 3 3,2 0 5,-1-1-8,0 0 0,0 1 3,1-1-2,-2-1 1,4 1 3,0-2-8,-2 2 5,-2-4-2,2 1-1,0-2 1,1 2 2,-1-1 1,2-2 9,1-1-12,-1-1 9,2 1-10,-1-3 3,6 0-3,-2-1 5,3-2 5,1-1-10,1-2 0,3-2 3,-4-1-1,1 1 2,-4 0-3,3-3 5,-4 0 4,1-3-8,2-1-1,-4 2-1,0-1-1,1-2 2,-1 2-3,-4 1 4,1 1-3,-3 1-1,1 1 0,-3 2 1,2-1 8,-2 2-11,-1 2 0,-1 0 0,-2 0 3,-2 1 0,0 3-3,5 1-1,-10-2-2,10 2 3,-14 4-2,9 1 12,0-2-4,-2 2-7,2-1 5,1 3-5,-2 2 3,1 0 0,1 3-2,0-3 8,3 3-6,1 1-2,0-4 5,1 4 2,-1 0-11,3 0 8,1-3 2,-1 2-7,0-2 19,6 0-11,-4 0 7,-1-2 3,2 0-5,-2-3 6,4 3 0,-2-4-2,2 1-1,0-1 3,3-1-4,-1-1-4,0 2-6,3-3-22,-3 1-26,-1-4-28,3 1-39,-5 0-117,-7 1-250,12-3 110</inkml:trace>
  <inkml:trace contextRef="#ctx0" brushRef="#br0" timeOffset="302362.6265">14937 15466 160,'0'-2'176,"0"-3"-8,0 5-19,-2-4-15,2 4-16,0 0-16,0 0-7,0 0 1,0 0-10,-5 14-6,2-3-8,0 1-10,-2 4-3,1 0-6,1 2-9,0 2-2,-2 0-5,3 3 1,-2-3-1,4 5-8,-2-6-7,1-1 2,0-1-10,0-1-9,-2 1-4,2-1-10,-2-5-8,2 1 4,-5-1-12,4-5-8,-3 1-12,0 3-12,1-5-6,-1-1-16,0 1-13,0-1-3,-3-1-24,3-3-91,5 0-227,-13 0 101</inkml:trace>
  <inkml:trace contextRef="#ctx0" brushRef="#br0" timeOffset="302628.6887">14886 15483 2,'0'0'153,"4"-3"-18,-4 3-19,0 0-8,0 0-5,13 11 0,-7-7-11,3 5-9,4 3-1,1 2-5,6 4-10,-2-7 3,5 7-10,-5-1-8,5 0-6,-1-1 2,2 1-12,-5 1-1,3-2-2,-8-3-4,0 0-8,-2-2-4,0 1-6,-4-2-14,0-2 9,-2 0-35,0 0-7,-2-2-12,0-1-8,0-1-9,-1 1-2,-2-2-4,-1-3-7,0 0-4,2 6-22,-2-6-54,0 0-171,0 0 75</inkml:trace>
  <inkml:trace contextRef="#ctx0" brushRef="#br0" timeOffset="302895.6406">15222 15379 106,'0'0'152,"0"0"-22,-4-6-13,4 6-3,0 0 1,0 0-10,-14 10-4,9-3-14,1 3-6,2-2-15,1 1-3,-1 3-4,0 0-7,0 0-8,2 1 0,4 0-2,-4 3-6,3 2-3,1-1-4,0 1-3,-1-1-4,1 0 3,1 2-8,-2 0 0,-1-2 2,2 2-4,-4-1-4,4-1 3,-4 0-10,0 0-2,-3-1-18,3-2-21,0-2-8,0-2-26,0 1-30,0 1-8,-1-1-120,-1-6-246,0 3 109</inkml:trace>
  <inkml:trace contextRef="#ctx0" brushRef="#br0" timeOffset="303128.8039">15369 15656 42,'3'-6'147,"-3"6"-7,0 0-9,0 0-1,0 0-12,0 0-10,6 16-4,-6-8-14,2 1-6,0 2-8,-1-5-10,2 6-5,-3 0-5,1-2-7,2 1-8,0 2 1,-1-3-6,0 2-8,-2-2-9,3-1-16,-2-2-17,-1-1-23,3-2-9,-3 3-9,2-3-15,-2-4-9,0 4-10,0-4-9,-2 5-83,2-5-196,0 0 88</inkml:trace>
  <inkml:trace contextRef="#ctx0" brushRef="#br0" timeOffset="303390.429">15382 15451 3,'0'-5'196,"-2"0"-24,2 5-11,-1-5-23,1 5-18,0 0-10,4-7-12,-4 7-6,7-3-11,-7 3-5,0 0-22,20 7-21,-10-6-30,4 3-37,-1-1-25,-3 2-32,7 2-102,-6-2-207,5 1 92</inkml:trace>
  <inkml:trace contextRef="#ctx0" brushRef="#br0" timeOffset="303909.6417">15718 15634 154,'-6'-2'187,"-1"0"-14,-1-3-17,1 0-9,-1-1-7,3 3-8,-4-3-8,-1 2-12,0 0-13,1 0-12,-3 2-8,2-1-11,-2 3-4,-2-1-8,3 0-5,-3 2-5,1 0-6,0 2-12,4-1-5,-1 2-7,4 3 3,-2-2-7,-1 4-15,4 0 0,0 1-7,2 0 0,2-1-15,1 1-9,1 2-12,3-3-3,0-1-5,4 2 8,-2-3-4,6 0 5,-1-2 0,-1-2 13,3-1-4,-1 1 4,0-3 0,0 0 4,0-1 4,1-3 6,-1 2 15,3-2 6,-6-1 11,4 1 7,-4 0 2,0 0 11,-3 0 3,1 2-3,-1-1-6,-1 3-1,-1-1-9,-4 1 1,8 0-3,-8 0 0,6 6-1,-6-1-4,5 5-4,-2 1 2,-2 1-1,-1 5-4,0 1 2,0 0 4,0 6-2,0-6-5,0 4 4,0-1-1,-1 6-5,1-2 1,-3 3 2,3-3-1,-1 1-3,-3-6 6,2-2-1,2 2-7,-3 0 5,3-3-4,-1 0-2,-2-5 1,-1 1-4,3-4-3,0 3 9,-2-8 0,2 4-4,-2-3 3,3-1 12,0-2 0,0-2-5,0 0-3,0 0 7,0 0 2,-19-9 5,15 5 0,0-5-10,-1-3 6,-1-3 1,-2 0-1,-1 0-12,0 0 6,-1-3 4,0-4-4,-4 0 0,5 5 0,0-5-3,-5-2-3,9 5 0,-1 0 2,0 0-6,3 0-11,-1-7-17,1 7-28,6-6-21,-1 4-20,3-5-23,4 1-11,3 1-101,1 0-254,4-2 112</inkml:trace>
  <inkml:trace contextRef="#ctx0" brushRef="#br0" timeOffset="304375.6233">15966 15266 1,'0'0'144,"0"0"-19,0 0-10,0 0-5,0 0-6,0 0-13,4 13 9,-4-8-6,1 5-6,-1-3-10,1 4-9,2 2-9,-2 3 2,2 3-8,-1 0-15,-1 0 6,5 8-3,-5-3-8,0 4-9,-1-1 5,0 1-6,0 2-9,0-1 9,2 2-5,-4-3-4,2 2 5,0-1-5,0 0 0,-2-4-2,-1-1 6,1-6-10,0-7 2,1 4-6,2-5-4,-2-1 1,0 0-3,-2-3-3,3-2 12,0-2-8,0-2 5,0 0-2,0 0 4,0 0-3,0 0-2,0-16 2,3 6 1,-1-2-2,2-1-2,3-5-1,0 0 0,1-5 8,-2 5-8,3-6-8,4 0 5,-3 6-3,-3 0 5,4 1 0,1 2 10,-5 4-2,3 3 12,-2 0 10,-3-1-4,-4 5 5,6-1-5,-2 2-3,0-1 0,-5 4-2,6-1-1,-6 1-1,0 0 4,17 5 4,-11-1-4,1 4 0,-1-1-6,1 3 1,-1 0-3,0 0 2,2 5-1,-4-6-3,1 8-3,0-3-1,1 3-3,-4-2-12,0-3-10,0 2-17,-1-4-17,-1 3-22,0-2-34,-3-2-28,1 0-160,-4 0-319,1-1 140</inkml:trace>
  <inkml:trace contextRef="#ctx0" brushRef="#br0" timeOffset="305288.6578">17632 14120 8,'0'0'162,"0"0"-20,0 0-10,0 0-13,0 0-14,0 0 1,0 0-2,0 0-9,41 3-7,-20-3-12,12 0-6,4 2-5,2-2-6,16 3-3,-3-2-6,2 0-6,-1 2-8,-13-2-5,0 2 3,-4-3-6,-4 2-3,-5 1-5,-8 0 0,-4-2-3,-2-1-1,-1 1 5,-5-1-6,-2 2-1,-5-2 0,8-2-4,-8 2-1,0 0-1,0 0-1,0 0-8,0 0 0,0 0-21,-20-2-15,20 2-29,-14-1-19,9 1-25,-1-2-25,6 2-91,-9-2-243,9 2 108</inkml:trace>
  <inkml:trace contextRef="#ctx0" brushRef="#br0" timeOffset="306378.0452">18683 13966 70,'3'-6'155,"1"-1"-7,-1 2-7,-1 0-5,2 1-20,-4 1-11,0 3-10,5-2-17,-5 2-5,0 0-9,9 9-7,-8 0 0,2 1-6,-2 3-7,3 3-3,-3 2-8,2 2-2,1 3 11,-2-2-12,0-1-7,0 5-3,3-6 2,-2-2-5,1 2-2,-2-3 1,-2-3-8,3 1 8,-3-5-9,5 2 4,-5-6-2,5 4 2,-5-5-2,1 0-1,2-2-1,-3-2-2,0 0 7,7-2-4,-4-2-7,0 0 5,0-5-14,3 3 16,-1-5-1,0 3-3,0-8 2,-1 3-4,1-3-1,0 1 3,1-1 1,-2 3-2,-1 3 2,-1-2 3,2 3-7,-3 1 12,2 1 15,0 1-11,-3 2-4,2 0-2,0 1-7,-2 3 6,3-2-5,-3 2 2,9 5-1,-5 0 2,1 2-1,3 0-7,-1 3 3,2-1 12,-1 6 0,5-1 0,-3-1-1,4 1-2,0 0-2,-5-1 1,5 0 0,-1-2-1,0 1 0,-2-2-3,-2-3 2,2 2-4,-3-4-2,0 2 2,-2-2-5,0-2 6,-3 0-2,4-1 3,-2 0-1,0-2-2,-5 0 2,10-5 1,-7 1-3,-2-2 2,7-2-5,-5-2 3,1 1 7,0-3 10,-2-2-3,1-4 4,1 2-7,-2-2 1,1 0-2,0-1-3,-1 2 1,-2-1-1,0 0 0,2 7-1,-2-5 0,0 5-3,0 0 9,-2 0-3,2 1-6,-2 3-1,4 1-2,-2 1-2,0 1 4,0 1-15,0 0-16,0 3-24,0-6-21,0 6-7,0 0-12,0 0-22,0 0-33,0 0-29,3 12-108,2-9-302,-2 2 134</inkml:trace>
  <inkml:trace contextRef="#ctx0" brushRef="#br0" timeOffset="307035.1838">19416 14056 69,'-8'0'163,"2"-1"-10,-3 0-6,1 2-13,8-1-13,-14-1-10,5 1-12,3 1-10,-2-1-13,3 1-5,-4 0-8,4 1-5,1 1-7,-2-1-8,3 2 6,-3-1-9,1 1-5,2 4-6,1-3-1,1 3-5,-2 1-2,3-2 1,0 6-6,1-2-3,1-1-1,-2 2-3,1 0-4,0 1-15,0-1 0,1-2-9,-1 2-6,3-3-6,-3 1-3,1 0 3,2-4 5,-4-1 4,3 0 2,-2 0-2,0-3 11,3 1-3,-4-3 1,4 1 1,-4-1-2,0 0 2,6-6 10,0-1-7,-4 0-2,3-2 11,-1 0 9,0-2-7,-1-1-7,0 0 2,5-5 1,-3 2-2,0-2 2,0-1 4,2 2 8,-3 0 6,2 1 5,-5 1 8,2 4 6,-1-1 6,1 2 10,-2 1 5,-1 2 0,3 2-5,-2-2-8,-1 2-5,3 2-7,-3 2-5,2-4-4,-2 4-3,0 0-2,14 6 1,-9-2 2,3 4-7,0 1-3,-1 3 2,4 0-2,-2 4-4,-1-1 3,-2 3-1,2-1-1,2-1-1,-2 1 0,-4-1-1,5-2-1,-2 0-2,-5 0 1,2-4-3,0 2-2,-2 0-1,0-2 2,-2-2 2,2-3 2,-2 1-1,-2 1-2,-2-3 1,-1 0 0,0-1-2,-1-1 3,6-2-2,-11 0 2,11 0-1,-13-5 1,8 1-1,0-2-1,-3-3 5,3 1-2,-2-4-3,0-2 0,3 4 3,2-3-5,-4-4-2,6-1-5,-2 1-2,1-2 3,1 2 5,0 0-4,0 0 2,2 4 0,2-3-1,4 0-1,0 2 0,0 3-9,0 1 2,1 2-7,1 0-17,6-1-13,-5 2-17,3 1-17,-1 1-13,2 1-18,-2 0-22,6-3-96,-2 4-253,-3-1 113</inkml:trace>
  <inkml:trace contextRef="#ctx0" brushRef="#br0" timeOffset="307677.6103">19848 13813 16,'0'0'184,"0"-3"-15,0 3-18,0 0-20,0-5-14,0 5-13,0 0-8,0 0-12,0 0-7,-4 11-1,3-6-3,-2 2-11,3 2-4,0 4 6,-2 3-22,2 1 5,0 2-10,0 1-2,0-1-1,2 1-7,-2 3 0,4 4-5,-4-8-7,0 6 7,-1-6-5,1 1-2,-3-1 0,3 1-2,-5-2-2,1-1-2,3 0 0,-4-1-3,0-5-4,1-1-1,0 1-8,0-6 2,3 1 0,-3 0 3,-1-3-2,5 1 1,-3-3 3,3-1 1,0 0 0,0 0 4,-10-7-2,10 0-3,-1-1-3,1-4 3,0 0-1,3-3 0,-1-2 1,4-1 0,0 0 2,1-6 1,1 6-5,3-9 1,-3 11-3,1-1 3,-2 1-2,0 1 3,2 1-3,-1 4 1,2 2-1,-4 0 3,1 0 0,2 3 0,-3 2-4,0 3 5,1 0-6,-1 0 1,-1 2 4,-1 1 0,1 2-3,-2 1 1,-1 1-1,0 2 3,-2 1 2,1 1-5,-2-1 1,-3 2 4,4 1 0,-3-1-1,0 0 0,-2-2 4,3 2-5,0 0-2,-4-2 4,3-1-1,-1 3 1,-1-4 1,0 2 8,-2-2-8,1 0-4,1 0 1,-2 1-1,1-5 4,2 2-1,-1 1-4,0-5 4,1 3-3,0 0 1,-2-1 8,3-2-8,-2 1 3,4-1 1,1-2-1,-5 3 0,2 0-1,3-3-2,0 4 2,0-4 1,0 0 1,5 3 0,-1-1 2,3-1 1,0 1 4,6-2-1,-1 5 9,5-3-6,2 1 2,-1-2 9,3 1-1,2-1 2,-3 1 1,-1-1-9,-1 1 5,0-1-6,-5 0 2,0 2-4,-3-1-2,-1-1-2,-3-1-1,-1 1-6,-5-1-12,7 1-8,-7-1-11,4 5-32,-4-5-36,0 0-34,-12 5-52,4-1-95,0-2-298,-4-1 132</inkml:trace>
  <inkml:trace contextRef="#ctx0" brushRef="#br0" timeOffset="308945.5798">16448 15325 149,'-4'-5'144,"4"5"-15,0 0-12,0 0-18,0 0-2,0 0-13,0 13-2,0-2-6,0 2-9,0 3-4,2 2-10,0 0 3,-2 2-6,1-1-8,3 8-5,-2-8 0,2 7-5,-1-1-5,-2 1-16,-1-6-1,0 0 2,2 5-9,-3-7-16,-1 8-10,2-8-23,-3-1-17,3-1-9,-4-1-13,1-3-21,1 0-73,-2 0-193,2-1 86</inkml:trace>
  <inkml:trace contextRef="#ctx0" brushRef="#br0" timeOffset="309161.9034">16422 15603 81,'3'-5'130,"0"1"-7,3 1-15,0-1-8,0 1-11,3 2-17,1-3 2,1 4-13,0-3 2,1 3-6,-1 1-15,3-1-12,-1 2-33,2-2-30,-2 0-25,6 1-28,-6 1-56,1-1-153,4-2 67</inkml:trace>
  <inkml:trace contextRef="#ctx0" brushRef="#br0" timeOffset="309386.2971">16974 15409 103,'-9'10'145,"4"-3"-11,-1 4-15,-1-1-10,5 2-7,-2 4-4,-1-7-11,4 7-9,2 0-7,-2 0-6,1 2-5,1-3-5,-1 0-7,7 2-2,-7 0-4,2 1-8,0 2-10,-2-3-23,0 0-23,4 1-18,-3 0-31,-2 1-25,-3-1-103,0-1-215,-1 0 94</inkml:trace>
  <inkml:trace contextRef="#ctx0" brushRef="#br0" timeOffset="309773.0617">16896 15645 27,'3'-2'133,"2"-4"-15,1 2-17,3-1-4,-2 4-10,5-1-8,1 2-16,-1-2-25,0 2-7,0 2-14,-3-2-17,2 1 0,2 0 0,-4-1-8,4 3 0,-3-2 1,-2 0-1,1 0 3,-3-1-1,-1 1-11,2 2 15,-7-3 0,10 3 7,-5-3 4,-1 2 11,-4-2 0,5 1 0,-1-1 13,-4 0-13,4 2 15,-2 1-4,-2-3-9,6 6 10,-3 0 2,-2-3 7,2 5 5,-2 1-3,0 2 7,3-2-9,-4 3-5,0-3-5,4 2 3,-3 0-12,3 0 5,-2-2-3,1 3-7,-3-4-1,3 2-1,-2 1-8,-1-3-8,0-1-17,0 1-12,0-4-15,0 5-20,0-4-33,0 0-19,-3-1-65,-1-1-195,2 1 87</inkml:trace>
  <inkml:trace contextRef="#ctx0" brushRef="#br0" timeOffset="310002.1971">17158 15475 161,'0'-6'174,"3"3"-18,-3 3-20,2-5-7,-2 5-18,4 0-18,-4 0-37,0 0-45,14 5-30,-9-2-40,4 1-100,-4 0-171,0 2 77</inkml:trace>
  <inkml:trace contextRef="#ctx0" brushRef="#br0" timeOffset="310808.232">17443 15652 115,'-4'10'111,"3"2"-9,1-3-3,0 6-17,-3-4-3,3 2-25,0-1 5,3 0-3,-3 0-7,1-2-4,-1-1-6,0-2-9,0 0 0,3-1-9,-3-1-3,0-1-2,0 0 3,0-4-2,1 2 6,-1-2-10,0 0 2,0 0-13,0 0 7,1-15-7,2 8 1,-2-5 13,3 1-20,-1-3-1,0-2 5,4-1 2,-3 0 4,2 0-1,2 0-7,-2 2 10,-1 4 9,0 0 5,-1 4 12,-1 2 5,-1-2 4,1 2-10,-1 2-6,2-1-4,-3 1-4,-1 3-5,0 0 2,9 2 2,-5 3 7,0 1-31,3 3 14,-1-1 0,-1 4 4,1 4-4,-1-6 1,0 5-6,2 2 17,1-3-14,-1 1-9,-3-4 5,3 5 2,-4-6-13,2 1 1,-1-2 4,0 1-1,0-2-7,-3-1-2,1-3-3,0 2 3,-1-1 5,2-2 3,-3-3 2,1 4-3,-1-4 2,0 0-4,0 0 2,0 0 5,0-15 1,0 11-6,0-6 2,2 1 0,-2-4-5,2 1 6,-1-5-2,4 0-2,-1 0 5,-1 0-8,3-2 5,-2 4 4,1 1-3,3 5-2,-6-2 0,5 2 8,-3 0-10,-2 3 5,5 2 6,-1-2-2,-6 4 2,6 1-4,-6 1 2,11 1 2,-9 1 2,5 3-5,-1 0 1,-1 1-12,0 2 18,0 1-11,0 3 10,1-3-11,-2 2 7,2 0 5,-1-2 1,-3 6-6,3-4 5,-1 1 10,-1-2-18,2 0-1,1-1 2,1-1 0,-3 1-1,-3-3 1,1-1 1,2 0-3,-2 2 5,2-4-2,0-1 3,0 1 2,0-3 3,-4 0-1,14-1 2,-8-2-8,3-1-7,2-2 11,-1-1-5,0-2-6,3-1 6,0-4 3,-3 1-1,5-2 1,-2-1-3,-1-1-2,2 0-1,0-4-3,-3 9 3,-3-1 4,-4 2-2,2 2-1,2 2 3,-6 1 6,-1-1-6,2 4 12,-4 0-12,1 3-2,0 0-6,0 0 7,-13 0 5,13 0-1,-13 5-3,5 0-1,-2 2-1,4 0-1,1 0 2,-2 2-1,2 2 2,0-3 2,3 3-1,-1 1-1,2-2-3,1 3 18,1-1-13,0 1-6,1-2-2,2 1 6,1-1-3,-3 1 4,6 2-2,-3-3-5,3-2 0,0 0-3,0-3-6,1 0-4,-2 1-12,3-4-7,0-2-14,-1 2-20,2-3-24,-2 0-80,3 0-189,-2-3 84</inkml:trace>
  <inkml:trace contextRef="#ctx0" brushRef="#br0" timeOffset="311036.5056">18429 15673 92,'0'0'202,"0"0"-20,6-2-17,-6 2-23,0 0-3,9 0-14,-2-2-13,5 2-9,-1 0-14,2 0-3,5 2-8,2-2-8,0 2-9,0-1-5,2 1-12,6 0-20,-8-1-42,3 0-49,-4-2-53,-1 1-142,0 0-282,-5-1 125</inkml:trace>
  <inkml:trace contextRef="#ctx0" brushRef="#br0" timeOffset="311592.9612">19232 15448 121,'0'0'160,"0"0"-16,0 0-11,1 11-7,-1-4-19,-1 2-6,0 2-12,-1 0-7,2 3-6,-1 2-7,1 0-7,-2 3-6,2-2-5,0-1-7,0 2-3,0-1-20,2 0-18,-2-2-10,1 2-9,-1-5-14,0 0-15,-1 0-14,-1-1-20,2-3-24,-3-1-89,-1-1-207,0 2 93</inkml:trace>
  <inkml:trace contextRef="#ctx0" brushRef="#br0" timeOffset="311858.5155">19203 15455 119,'0'0'140,"0"0"-3,15 6-1,-7-1-22,-1 4-8,4-2-8,4 4-11,-1 0 0,1 1-16,1 2-13,0 1-7,7-1 1,-10-1-1,11 3-5,-10-4-6,3 0-6,-3 1-1,3-1-3,-5-2-14,1 3 1,-4-8-13,3 4-17,-3-3-12,2 0-23,-3 0-5,-1 0-9,0-4-18,-2 0 12,1 0-18,-2-1-7,-4-1-74,12-3-180,-9 1 80</inkml:trace>
  <inkml:trace contextRef="#ctx0" brushRef="#br0" timeOffset="312115.5291">19539 15241 147,'0'0'147,"-3"-5"-14,3 5-14,0 0-18,0 0-11,0 0-9,0 0-1,0 0-10,-9 11-5,5 0-4,3 0-2,0-1-10,-4 7-2,5 0-4,0 2-8,5 3-2,-3-6-1,1 5-7,-2 3 2,4 2-9,-2-8 3,1 7-1,0-2 3,-2 0-15,2-3 0,0 0-11,0 1-10,1-4-19,-1 2-23,2-2-17,-5 1-9,2-2-13,-1-4-16,3-2-71,-5 2-195,-1-3 87</inkml:trace>
  <inkml:trace contextRef="#ctx0" brushRef="#br0" timeOffset="312833.1073">19803 15533 22,'0'0'135,"0"0"-10,0 0-6,0 0-7,0 0-13,-9 9-2,6-3-13,1-2-7,0 2-5,-1 1-4,3-1-4,-2 0-7,0 4-6,0 0-5,0 1-16,1-4 10,1 5-10,0-1 4,0 1-8,0 0-3,3 0-3,1-3 0,-2 3-1,1-2-3,4 0-10,-3 0 5,5-2-6,-4-3 0,0 1 1,4-1 2,0 0-3,3-4 1,-1 0-4,-2-2 6,0 0 9,3-4-15,-2-1 5,0-1-4,0-3 9,2-1 1,-5 0 1,2 1 5,-2-3-2,0-3-5,0 0 8,-1 0-4,-1-1 1,-2 6-3,-1-1-1,-2 2 0,0-1-2,0 4 0,-4-1-3,-2 1-4,-3 0-4,-4 4-17,-6-1-25,3 4-26,-6 0-34,-5 6-30,-2 0-107,2 0-258,0 2 114</inkml:trace>
  <inkml:trace contextRef="#ctx0" brushRef="#br0" timeOffset="313539.3902">19229 16222 143,'2'-5'202,"0"1"-12,0 0-19,-2 3-19,3-3-18,-3 4-12,2-4-20,-2 4-8,0 0-4,0 0-12,0 0-7,1 15-12,-4-10-2,2 5-9,-1 1 0,-1 2-2,2-3-12,1 2-6,-2 0-9,5 0-4,-2 0-8,1-2 0,0 2-19,-1-1-1,2-1-8,1-2 2,2-1-10,-2-1 2,0-2 1,0 0 0,0-1 2,2-3 6,1 0 1,-7 0-2,17-5-1,-9-2 5,3 0-1,-2-3 8,0 0 0,3-6-1,-2 3 4,0-3 5,-1 3-2,0-1 19,-4 2 2,-1 2 3,2-1 8,-3 5 3,-2-1 5,2 2 0,-1 0-11,-2 5-4,4-5-5,-4 5-5,0 0 1,3 0 4,-3 0-9,0 0 5,0 10-5,1-3-4,2-2-1,-2 5 4,0-1-8,3 1 6,4 3 2,-3-3-3,1 1-9,1 1-3,-2-4 0,10 6 1,-7-4-8,-1-3-6,4 1-2,0 0 5,-1 0-4,4-4 6,-5 2 2,5-3 1,-3 1 5,-2-3 1,-1 0 0,1-2-4,-1 0 6,0-4 7,-1 1 0,-3-2 3,4-1 6,-4-4 3,0 1-1,-2-6-6,3 4 1,-5 1 0,0-6 0,3 1 3,-6-1 3,3 5-4,0 1 0,-2 0 3,-1 1-5,-1-1-5,2 6 4,-2-7-4,0 8-1,0-1-4,4 1-8,-4-2-10,3 2-14,1 4-20,0 0-27,-14 0-22,14 0-29,0 0-20,0 0-78,0 0-247,-9 7 110</inkml:trace>
  <inkml:trace contextRef="#ctx0" brushRef="#br0" timeOffset="314151.6556">19874 16179 144,'0'0'157,"-11"3"-19,1-1-12,5 1-4,0-2-18,-3 2-10,4 1-11,-1 1-9,-4-1-6,3 1-5,-2 3-9,3 0-3,1 0-6,-3 2-3,4 1-7,-1-3-19,0 3 1,3-1-11,-3 2-13,1-4-4,2 4-2,1 0-2,4-3 4,-4-1-6,0 2-8,4-3-6,-1 2 7,1-4-6,-1 0 6,1 0 1,1-2 6,-1 1-6,1-2 9,0-1 0,-5-1-3,13-2 9,-8-1 1,3 1-4,1-2 3,-3-4 24,3 2-7,-1-2-4,0 1-1,1-4 4,-1 1-1,1-2 10,2 1 0,-4 0 2,2-3 9,-1 4 17,0-1-9,-2 1-5,3 0 12,-1 3 4,-1 1 8,-2 1 3,0 1-2,-3-2-3,0 4-12,1-1-2,-3 3-7,4-4-1,-4 4-7,6 0 1,-6 0-9,9 8 6,-4-4-9,-2 1 3,4 4-2,-3-1-2,5 1 8,-4 1-7,0 1-5,-1 0 0,5 4 1,-4-3 3,4-2-9,-5 2 0,1 2 4,-1-2 0,0-2-4,-3 1-4,-1-2-6,3 0 7,-2-2-4,-1 0 3,0 0-1,-1-3 7,-2 0-6,2-1 2,-2-1 4,1 0-2,2-2-10,-7 3 12,7-3-1,-10-5 4,6 2-6,2-1 8,-5-1-12,2-3 7,1-1-5,-1-1 5,4 1-4,-3-2 0,-1 0 3,1 0-10,4-2 7,-1-3 2,1 5 1,-3-6-6,6 3-2,-2-4-3,3 7-4,6-5-8,-3 2-10,0-1-13,6 1-20,-3 2-9,7 0-25,1-1-12,7 2-17,1-1-15,-1 0-84,-1 0-242,1 3 107</inkml:trace>
  <inkml:trace contextRef="#ctx0" brushRef="#br0" timeOffset="314756.4579">20470 15923 77,'-4'4'145,"-2"3"-14,2 0-7,0 1-9,1 3-6,1-2-11,1 3-8,-3 5-12,4 0-7,-4-1-6,4 1-3,0 3-13,0 4-5,0 0-1,0 5 3,0-5-7,0 1-7,0 1-8,-2-6-1,2 0 8,-2 3-11,1-6-11,1 2 9,-5-2-4,1-4 0,4-1 2,-2-1-13,-1-1 6,3-2 2,-2 1-8,0-4 13,2 0-8,0-3 5,-2 2-2,2-4 1,0 0-1,0 0 0,0 0-3,0 0-2,-7-11 3,7 4-4,0-3 0,-2-2-2,2 0 6,2-5-1,1 0-11,3-1 7,-2 0-6,3-2 4,0 1-4,3-5 0,-3 6 1,3 0-4,0 3 0,-1 1-1,0-1 1,-1 5 2,-2 1 3,2 2-2,0 2 1,-1-1-5,-1 3 4,1 0-3,-1 2 6,-6 1-3,14 0-1,-14 0 4,13 4 6,-8 1-5,-1-1 2,0 0 1,0 6 2,-2 2 7,-2-3-14,0 2-1,-2 1-6,0-1 7,-1 1 4,-2-3-1,1 2-8,0-1 4,-5 1 0,5-1-3,-3-1-1,-1 0 8,3-2-2,-1 0-5,3 3 7,-2-3-18,0-2 14,1 0 2,0 0-3,1-1-2,1-2-2,-2 2 5,1-2 0,1 0 0,-1 2-2,3-4-1,0 4-3,0 0 3,0-4 0,0 5-3,0-1 5,3 1-1,-1-2 4,2 0 9,1 1-8,-2-1-6,3-1 6,3 3-3,-1-3 1,2 4 4,1-4 4,0 1-9,-1-1 2,1 2-4,1-1-7,-2-1-22,0-1-31,-1-1-29,-1-1-25,-1-3-112,1 3-246,0-3 109</inkml:trace>
  <inkml:trace contextRef="#ctx0" brushRef="#br0" timeOffset="314976.0875">20939 16344 74,'0'0'196,"8"0"-21,-8 0-19,0 0-11,5 1 1,-5-1-16,0 0-6,0 0-17,0 0-13,0 0-5,8 0-14,-8 0-12,0 0-18,0 0-20,0 0-16,0 0-36,0 0-37,0 0-46,0 0-132,0 0-263,0 0 117</inkml:trace>
  <inkml:trace contextRef="#ctx0" brushRef="#br0" timeOffset="324116.2922">10043 13394 25,'0'-5'93,"0"5"-7,0 0-28,0 0 6,0 0 1,4-2-10,1 2-3,3 0 1,3-3-11,10 2-13,-1 0 6,7-3-8,5 4-4,0-3-1,1 0 5,0 2-8,-1-2 0,3 0-5,-5 0-3,1 2 0,-3 0 1,-9-1-1,-5 1-1,-2 1-6,-1 0 0,-3-2 11,-4 1-10,-4 1 4,8 0-3,-8 0-1,0 0-1,0 0-23,0 0 23,0 0-9,0 0 2,-25 3-23,15-3-12,-1 1-9,0-1-17,-2 0-56,3 2-129,-1 0 57</inkml:trace>
  <inkml:trace contextRef="#ctx0" brushRef="#br0" timeOffset="324613.1067">10062 13396 64,'0'0'71,"0"0"-3,0 0-9,0 0-6,0 0-8,0 0 1,0 0-9,-5 13 5,0-6-7,-5 7-1,2 3 0,-1-2 0,-7 6 0,5 3-2,-4-3-7,1 1-2,-1 4-2,2-2-2,0-1-1,0 2-2,4 0-3,-2 1 3,2 0-7,0 0 1,0 2-4,0-2 2,3-2 3,-2-3-4,4-3 4,-2-1-8,2-1-1,0 1 4,-1 1-2,2-4 4,1-4-9,-2 1 9,4 0-10,-4-1 10,4-1-5,-5-2-3,4-1 0,1-2-1,-3 2 4,3-1-5,0-1 2,-2-2 3,2-2-8,-1 7 9,1-7-6,0 5-2,0-5-6,-2 3-2,2-3-16,0 0-5,0 0-13,0 0-25,0 0-52,0 0-133,0 0 59</inkml:trace>
  <inkml:trace contextRef="#ctx0" brushRef="#br0" timeOffset="324885.0161">9782 13785 61,'4'6'103,"4"2"-11,-4 3-8,1 0-12,1 0-1,-1-2-13,0 4-4,3-1-3,-3 2-4,0-1-3,2-1-8,-5 0-5,1 0 5,2 0-4,-2 0-4,-1-2-5,-2 2-1,3-3-12,-2-1-3,-1 0-7,0-1-17,0-1-12,0-1-9,0 1-10,0-1-17,0-1-8,0-4-43,0 5-124,0-5 55</inkml:trace>
  <inkml:trace contextRef="#ctx0" brushRef="#br0" timeOffset="325119.3788">10047 13857 47,'-9'7'119,"1"1"-11,3 3-11,-4-4-8,2 3-10,0-1-2,0-1-10,1 2-7,0-1-1,-3 1-6,1-1-7,1 1-7,-1 0-2,2-1-15,-1 2-19,0-2-34,-2 3-34,1-3-86,-2 1-165,0 2 73</inkml:trace>
  <inkml:trace contextRef="#ctx0" brushRef="#br0" timeOffset="331599.5823">9869 14817 76,'0'0'131,"-6"-2"-6,6 2 1,0 0-9,0 0-5,0 0-11,0 0-3,0 0-10,0 0-9,0 0-4,0 0-10,0 0-9,0 0 0,9-6-9,-4 5-7,4 0-2,4-1-1,2 0-12,5 2 5,1-2-6,1 1-1,7-2 0,1 3-5,0-2-1,-2 2-4,-2-2 2,-3 2 0,-3 0-5,-1 2-3,-1-4 1,-5 4-1,-1-2-3,-1 0 2,-5 0 2,2 0-2,-4 0 0,-4 0-1,10-2-3,-10 2 6,0 0-4,9 2 1,-9-2-3,0 0 0,0 0-3,0 0-4,4-3-6,-4 3-9,0 0-23,0 0-14,0 0-18,0 0-20,0 0-13,-18-2-15,18 2-81,-10 0-221,10 0 98</inkml:trace>
  <inkml:trace contextRef="#ctx0" brushRef="#br0" timeOffset="332421.4891">9869 14809 38,'0'0'111,"0"-4"-11,0 4-14,0 0-10,0 0-14,0 0-2,0 0-8,0 0 1,0 0-7,8 9-6,-8-9 10,0 10 5,0-4-2,2 5-10,1-2-5,-3 2-2,4 1-2,-4 5-2,3 0 10,0 1-1,-1-2-4,3 1-6,-3 1-6,1-1-1,-2 2 1,0-1-3,1-1-5,-1 2 8,2-2-12,-1 0-3,-1 2 1,1-3 2,-1 1-3,0 0-4,-1 0 5,3-2-3,-3 3 0,1-4-2,0 1 2,-1-4-6,-1 2 5,1 3-4,-1-2 3,0-2 3,2 4-1,0-5-6,-2-2 0,2 3 5,-1-1 1,0-1-8,-1-1 2,1-1 2,-1 0 0,1 0-3,-2 0 2,2-2 6,0 1-10,0 0 4,0-3 0,0 3-1,-1 1 1,1-3-1,0 0-1,0-1 3,0 1-5,0-1-1,1 0 4,-1-4 1,2 5-7,-1-1 5,-1-1 1,0-3 4,1 8-10,-1-8 3,1 3-2,-1-3 1,5 3 1,-3 1 5,-2-4-1,2 3-6,-2-3-1,1 4 5,-1-4 1,0 0-1,0 0-4,4 2 1,-4-2 1,0 0 0,0 0 1,0 0 0,0 0 1,1 3 3,-1-3-6,0 0-1,2 4 2,-2-4 3,2 2-3,-2-2 1,3 4-1,-3-4 0,3 1 0,1 1-1,-4-2 5,6 3 2,-6-3-5,7 2-1,-4-2 2,-3 0 2,14-2 2,-2 2-4,-3 0 0,2-3 6,0 1-1,6 0-5,0-2-2,3 3 5,-2-3-4,0 1 2,-1 0 0,-3 1-5,-1-1 5,2-2-5,-2 4 3,-2-1 3,-1 0 0,1 0-5,-2 1 5,-2 0-1,-2-2-4,-5 3 2,9-2 1,-1 2 1,-7-2-2,-1 2 2,10-1-3,-8-1 5,1-1-1,-3 3-17,6-1-2,-4-2-27,1-1-19,-3 4-19,2-5-21,-2 1-19,3 0-72,-3-1-208,0-1 93</inkml:trace>
  <inkml:trace contextRef="#ctx0" brushRef="#br0" timeOffset="332962.0677">10190 14804 7,'0'-4'113,"0"4"-14,0-5-5,0 5-8,0 0-15,0-5-6,0 5-5,0 0-8,0 0-7,0 0-7,0 0-6,0 0 0,0 0-3,0 0-4,0 0 6,0 19-7,0-10-6,0 2 10,0 1 6,4 5-4,-3 0 1,1 2 1,0 2 5,2 2-2,-3 4 8,0-4-12,3 3-1,-4-4-1,0 1-6,1 4-1,2-9-2,-3 7-5,1-7 0,3 10 2,-2-5 3,0-5-12,-1 8 1,-1-9 3,2 3-1,0-3-3,-2 2 1,2-2 0,-1 3-4,2-3 2,0 2-2,0-2 2,-1-5-2,2 4 1,-4-1-3,4 1 4,-3-4-5,-1 2 0,0-4 4,0 2-4,4 0-3,-3-3 4,2-1-1,-2 1-1,3-2 3,-4-2-1,1 3 0,0-3-3,2-1-1,-2 0 1,-1 0-11,0-4-7,0 6 9,2-4-13,-2-2 1,0 5-12,0-5-12,0 0-23,0 0-29,0 0-24,0 0-64,0 0-199,6-13 89</inkml:trace>
  <inkml:trace contextRef="#ctx0" brushRef="#br0" timeOffset="333322.8244">10632 14974 50,'3'-3'183,"-3"3"-15,1-4-21,-1 4-20,0 0-12,0 0-10,0 0-13,0 0-9,0 0-7,-13 12-2,8-3-10,-1-1-8,1 4-4,-2-1-9,0-1-3,0 3-5,1-1-2,1 0 0,-2 0-5,0-3 6,-1 7-14,4-7-2,-1 1 4,1 1-4,0-1-1,-2 2-7,4-3-10,-2 2-6,-3-3-11,5 2-11,-1-1-14,-1-3-18,-1-1-5,3 1-6,-1 0-8,-2-1-11,2-2-9,1 1-16,-2-1-64,-2-2-193,6-1 86</inkml:trace>
  <inkml:trace contextRef="#ctx0" brushRef="#br0" timeOffset="333593.6271">10577 15022 52,'4'4'125,"-1"1"-14,1 1-6,-1-1-14,5 5-9,-2-1-5,0 0-1,0 1-16,2-2-5,-1 1-8,2 3-3,-2-2 6,-1 0-12,4-1-1,-3 1-3,-1 1-6,-1-1-3,5 0 3,-5 1-12,2-3-2,-5 3 7,2-1-15,0-1-3,1-1-6,-4-1-12,3 0-10,-4-2-10,3 2-6,-3-2-12,-3-1-9,3 4-11,0-5-17,-4 1-48,3-2-150,1-2 66</inkml:trace>
  <inkml:trace contextRef="#ctx0" brushRef="#br0" timeOffset="333842.0214">10517 15169 80,'0'0'100,"0"0"-1,0 0-14,0 0-10,0 0-9,0 0 3,0 0-9,0 0-5,16-3-7,-9 3-1,0 0-5,-1 0-8,7-1-2,-2 0-7,1 1 3,3 0-5,-2-1-26,2 1 1,-3-1-17,2 2-18,-1-2-23,-2 0-82,3-1-152,-5 1 67</inkml:trace>
  <inkml:trace contextRef="#ctx0" brushRef="#br0" timeOffset="334233.3186">10958 14916 61,'0'0'150,"0"0"-9,5-3-21,-5 3-14,0 0-9,0 0-16,0 0-3,0 0-7,0 10-8,3-4-7,-3 1-1,0 2 4,1 3-3,0-2 4,1 3-12,-5 3-4,2-1-3,-2 1-7,-2 1-4,4 1 0,0 0-3,-2-1-3,-1 8-3,0-6 2,2 1-5,2-1 5,-4 0-5,0 1-9,2-1-4,0 0 4,-3 0 2,0 0-2,5 6 0,-4-5-1,0-3-1,3 0-3,-3-1 2,3-1-7,-3-4 7,4 2 0,0-4-5,0 4-1,-5-6 6,7 1-6,-4 2 1,2-4-5,0 3 6,0-5-5,0 3-7,0 0-13,0-4-8,-2 1-12,2-4-10,0 5-1,0-5-6,2 3 4,-2-3-17,0 0-15,0 0-24,0 0-76,0 0-203,5-12 91</inkml:trace>
  <inkml:trace contextRef="#ctx0" brushRef="#br0" timeOffset="334644.8632">11327 15112 127,'0'-4'143,"0"4"-12,0 0-6,0-6-12,0 6 0,0 0-6,-2-5-9,2 5-5,-4-2-14,4 2-6,-4-4-10,4 4-3,-5-1-9,5 1-3,-12 2-10,7 1 0,-3-1-8,-1 4-6,-2 0 4,0 1 1,1 2-2,-6 1-2,3 1-8,2 1-1,-3 0 4,4 0-5,-3 4 3,8-6-10,0-2 6,-2 2-5,3 0-2,3 2 1,-3-1-1,2 1-1,2-1 2,2-2-3,2 0 3,0-1-4,-1-1 6,3 3-6,2-4 1,2 0-2,-1 0-2,0-1 2,2-1 4,-1-2-2,1 3 0,0-4-4,1-1 2,-2 1-7,-1 0-3,0-3-16,-4 2-12,3-1-11,-3-1-37,0-1-25,-3-1-41,-2 4-89,0 0-258,-5-8 115</inkml:trace>
  <inkml:trace contextRef="#ctx0" brushRef="#br0" timeOffset="361302.8813">6124 14625 38,'0'0'66,"0"0"-2,0 0-4,0 0 2,0 0-6,0 0 6,0 0-9,0 0 1,0 0 6,0 0-11,0 0-11,0 0 2,0 0 1,0 0-2,0 0-5,0 0-6,0 0 0,0 0 1,0 0-8,0 0-2,0 0 2,0 0-15,0 0 5,0 0 1,0 0-7,0 0 7,0 0-10,0 0 1,0 0-4,0 0 4,0 0-1,0 0-6,0 0 14,0 0-9,0 0-2,0 0-14,0 0 19,0 0-3,0 15 12,0-13-13,0-2 1,0 5 4,0 0 2,0 1-8,0-2-4,0-4 5,0 9 6,0-5-11,0 0-3,0 2 9,0-2 3,0 0 3,0 3-4,4-3-8,-4 0 6,4 3 1,-4-2-4,2 0-4,-2 1-1,1 0 16,2-1 5,-3 3-11,1-1 2,3-1 7,-1 0-8,-2-1-3,-1 1 2,1 2 1,3-1-1,-4-2-1,2 3-1,0-2-2,-1 1 3,3 1 3,-4-3-3,4 2-2,-4-1-1,0 1 0,4 0 2,-4 0 3,0-2 0,1 1 5,-1 1 3,0-1-7,0 1 6,0-2-5,0 2 7,0-2 5,0 3 1,0-3-2,0 2 0,0-2-4,0 1 0,0 1 1,0-2-1,0 2-8,-1-1 4,2-2-1,-1 4-1,0-4-7,1 3 3,-1 1 5,3-3 1,-2-1-5,-1 3-1,0-3-4,4 0 9,-4 3-5,0-1 0,4-4-4,-3 5 2,-1-2 0,0-1 2,3 0-3,-2 3 4,-1-2-1,0 0-7,0 2 2,3-5 2,-2 3 3,-1-1-1,0-1 3,1 2-9,1-1 6,-2 0-4,2 0 5,-1 0-5,-1 0 1,3 0 13,-2 0-13,-1 0 0,1 0 2,1-1-2,-2 0 4,0 2-2,2-2 4,-1 1 1,-1-4-3,2 6-7,-1-2 4,-1 2 1,3-6 0,-1 4 2,-1-1-7,1 2 2,-2-5 5,1 6 0,-1-5-5,0 3 2,3 0 2,-3-4-3,2 6 3,-2-2-2,2 0 0,-2-1 3,2 1-4,-2-4 0,0 5-4,1-1 6,0-3 1,-1-1-4,0 8 3,2-4-7,-2-1 10,1 2-5,-1-1 5,0-4-4,1 5 6,-1-1 7,0 0-9,0 0 4,0 1-1,0-5 1,0 7-5,0-5 6,0 3-12,0-2 1,0 2-1,0-1 4,3 0-5,-2 1 7,-2 0-9,1 1 11,0-2-3,1-1-2,-1 1-2,0 3-2,1-2 1,-1 1 3,0-1-1,2-2 3,-2 1 3,1 1-7,-2 0 5,1-1 0,0 3-5,1-2 5,0 1-6,-2-2-4,1-1 9,-1 1 0,1 0 0,0 2-3,0-1 2,0 0-1,0-5 3,0 5 0,1-1-4,-1-4-5,1 6 5,0-3 2,-1 1-2,0-4 3,2 7-3,-1-3 0,-1-4 3,1 4 0,1 0-4,-1 1 1,0-3 0,1 2 1,-2-4 3,0 6-1,2-1-1,-2-3 3,0-2-3,1 8 2,-1-3 3,0-2-7,1-1 2,-1-2-2,0 8-2,2-2-1,-2-3 6,1 0-5,-1 2 3,0 0-1,0-5-3,1 8 3,-1-4 1,-1 0 11,2 0-7,1 0-4,-2 1 3,0 0 2,0-1-7,0 0-9,0 0 4,0 2-16,2-2 17,-4 1-4,4-3 5,-2-2-6,-2 8 3,2-3-1,0-1 12,0-4-7,0 6 2,0-3-3,0-3 0,0 7 6,0-2-2,0-1-4,0-1 0,0-3-1,-2 10 4,2-7 4,0 0 4,0 2-7,0-5-2,0 8-2,0-6 10,0 3-2,0-5-3,0 8-1,-1-7 10,1-1-12,1 8-2,-1-4 8,2 1-1,-2-2-7,0 3 17,2-2-12,-2 0-3,1 1 5,1-2-1,-2 1 0,1 1-4,0 2 4,-1-4 1,2 2-6,-1-1 1,-1 1 0,0 0 0,2-2 0,-2 2 3,0-1 3,0 2 3,2-2 5,-4 1-8,2-1-17,0 1 19,0 0-6,0-2 0,2 4 0,-2-4 1,1 1 3,0-1 2,-1 2-7,2-1-5,-2 1 12,1-1 2,-1 1-6,0 1 1,3-2-3,-3-1 4,0 2-2,0-1-3,0 1 5,2-3-14,-2-2 16,1 10 1,-1-7-4,0 1 6,0-1-13,1 1 5,-1-4 0,2 8-2,-2-5 4,2 0-2,-2 1 6,0-4-3,0 7-1,0-3 1,0 0-3,2 0 3,-2-4-8,0 7 6,0-1 3,0-2-1,0-4-5,0 10 9,-2-5-4,2-3-1,0 2 1,0 3-4,0-3 6,-2 0-6,2 4 10,-2-3-4,2-1-7,0-1-1,0 2 5,-1 1 2,1-1 2,0 0-4,0 1-2,0-1 14,0-1-19,0 1 9,1-1-5,-2 1 0,2-1 4,-2 1 0,1 1 2,0-3-7,0 1 1,1 2 8,-1-1-5,0-1 8,0 0-8,2 2 4,-2-2-1,-2 1-2,4-2-1,-2 2 1,0-1 0,0 4 3,0-8-6,-2 6 3,2 0-6,0-1 6,0-1-6,0-1 11,0-3-4,0 7-3,0-3 3,0-4-1,-1 8 2,1-6 3,0-2-7,0 7-8,-1-4 8,1-3-1,0 5 3,0-5-6,0 4 10,0-4-12,0 5 6,0-2 1,0-3-4,0 6-1,0-6 4,0 6-7,0-3 5,0-3 6,-2 5 2,2-5-23,-3 4 21,3-4-3,5 7-5,-5-4 13,0-3-12,-2 5 2,2-2 6,3 0-6,-3-3 3,0 7-3,0-7 9,-1 7-7,1-5 6,0-2-11,0 5 5,-2-1-4,2 1 9,0-5-12,0 5-4,0-5 9,-3 3 5,3-3-3,0 0-4,0 8 5,0-8-2,0 4 7,-1-2-4,1-2-4,0 5 1,0-5 2,0 5-6,0-5 5,0 5-7,0-5 8,-3 4-3,3-4-2,0 0 7,1 5-2,-1-5-4,0 0-1,0 0 0,2 5 0,-2-1 3,0-4 1,0 0-1,0 0 0,-2 5 3,2-5-4,0 0-1,2 3 1,-2-3-3,0 0 1,0 4 6,0-4-2,0 0 0,0 0 2,0 0-4,0 0 3,0 5-3,0-5 11,0 0-20,0 0 11,0 3-3,0-3-5,0 0 5,0 0 0,0 0 2,0 0-1,0 5 11,0-5-17,0 0 8,0 0 0,1 4-1,-1-4-4,0 0-3,0 0 6,0 0 3,3 4-6,-3-4 5,0 0-5,0 0 1,0 0 3,0 0 7,0 0-5,0 0-3,0 0-2,0 0 12,0 0-11,0 0 5,0 0 0,0 0-6,0 0 6,0 4-3,0-4-9,0 0 7,0 0-3,0 0 7,0 0 3,0 0-8,0 0 4,0 0-5,0 0 6,0 0-4,0 0 2,0 0 2,0 0 0,0 0-2,0 0-3,0 0 0,0 0 4,0 0-4,0 0 2,0 0 1,0 0-4,0 0 13,0 0-15,0 0 7,0 0-4,0 0 4,0 0 4,0 0 0,0 0-8,0 0-2,0 0 5,0 0-5,0 0 4,0 0 0,0 0-5,0 0-2,0 0 8,0 0-4,0 0 10,0 0-9,0 0 2,0 0-4,0 0 6,0 0 3,0 0-5,0 0 1,0 0-1,0 0 5,0 0-5,0 0 4,0 0-17,0 0 20,0 0-8,0 0 6,0 0-2,0 0 7,0 0-13,0 0-7,0 0 9,0 0 3,0 0 0,0 0 2,0 0-4,0 0-2,0 0 3,0 0 3,0 0-7,0 0 3,0 0-3,0 0 7,0 0-6,0 0 5,0 0-4,0 0 5,0 0-3,0 0-1,0 0 0,0 0-1,0 0 12,0 0-12,0 0 4,0 0-3,0 0 0,0 0 2,0 0-3,0 0 3,0 0 0,0 0-4,0 0-2,0 0 10,0 0-4,0 0-2,0 0 3,0 0-6,0 0 3,0 0 6,0 0-6,0 0 1,0 0 1,0 0 11,0 0-12,0 0 4,0 0-3,0 0 1,0 0-2,0 0 0,0 0 1,0 0-5,0 0 2,0 0-3,0 0 3,0 0 6,0 0-7,0 0 4,0 0-3,0 0 5,0 0-8,0 0 10,0 0-13,0 0 5,0 0 1,0 0-6,13-5 5,-5 2-11,6-1-11,-1 1-17,6-3-25,12-2-20,-3 1-21,1 0-117,-1-1-241,0 1 106</inkml:trace>
  <inkml:trace contextRef="#ctx0" brushRef="#br0" timeOffset="362506.3147">6107 14584 18,'5'3'60,"2"-3"-1,-2 0-15,-1 2 6,6-2-18,0 0 3,7 0 0,2 1 4,11-1-11,0-1-8,1-2-24,5 1-27,3 0-34,-4-5-69,7 4 31</inkml:trace>
  <inkml:trace contextRef="#ctx0" brushRef="#br0" timeOffset="365193.5991">10039 14398 20,'0'0'78,"0"0"-10,0 0-9,0 0-3,0 0-8,0 0 0,0 0 6,0 0-15,9 0-6,-9 0 0,12 0-1,-3-1-1,2 1-8,1-1-4,-2 1-2,4 0 4,-4-3-6,3 3 7,7-2-5,-2 2-5,-5 0-3,6-2-1,-3 2-2,1-1 0,4-1 4,-4 2-1,3 0 2,-3-1-5,2 1 11,-1 0-7,-4 0 0,-3 0 1,1 1-2,-2-2-4,0 2-2,-2-1-1,-2 0 4,-6 0-5,9 0 1,-4 0 0,-5 0-4,9 0 5,-9 0 2,0 0-2,9-1-3,-9 1 1,0 0-1,0 0 5,4 1-7,-4-1-4,0 0 4,0 0 1,0 0 7,0 0 4,9 0-13,-9 0 5,0 0 1,0 0-2,0 0 3,0 0-5,0 0 2,0 0 4,0 0-5,0 0 2,0 0 2,0 0 16,0 0-22,0 0 4,0 0 3,0 0 0,0 0-2,0 0-2,0 0 1,0 0-2,0 0 1,0 0 2,0 0-1,0 0 4,0 0-13,0 0 3,0 0 1,0 0 2,0 0-1,0 0-1,0 0 3,0 0-2,0 0 1,0 0 1,0 0 5,0 0-9,0 0 0,0 0 6,-15 3-4,15-3 0,0 0 2,0 0-4,-6 2 3,6-2 3,0 0-2,-1 5-3,1-5-3,-2 4 4,2-4-3,-2 3 4,2-3 2,-3 5-2,1 0 4,2-1 1,0-4-4,0 6-4,0-1 10,0 0 2,2 1-12,-4 0 7,4 3-5,-2-4-1,3 4 2,-3-2 4,0 1 0,0 4-8,0-3 8,0 1 0,0-1-4,0 3 2,0-2-4,0 0 6,2 3-8,-2-1 10,0-1-4,-2 0-5,2 1-2,0 0 9,0-1-6,0 2 0,2-1 6,-2-2-5,2 3 0,-2-1 1,0-1 4,0 4-4,0-2-1,0-1 7,1-1-4,-2 6 4,1-5 0,0 1-10,0 0 7,-2-1 2,0-2-5,-1 2 2,3 3-1,-2-3-5,1 3 6,1-3-6,-2 4 2,0-1 2,2-3 2,0 2 2,0 1-4,0-4 5,0 1-1,0 2 2,2 0-9,0-2 9,-2 5 0,0-5-1,1 0 2,4 0-2,-5-2-1,4 2 3,-3 1-5,1-3-2,4 2 7,-5 0-10,2-1 2,1 0-1,-3 1 7,3-1-3,-4-2 0,5 2-1,-4-2 1,-1 3 1,0-2 4,0 2-8,0-3-3,0-1 2,0-1 4,-1 2-4,-3 2 7,3-3-1,-2-1 1,2 1-7,1 2 10,0 3-3,0-5-6,-1 0 6,-3-1-4,4 1 5,0 2-2,0-1-1,0 0 1,-3 1 2,2 0 6,1-1 8,0 1-3,0 0-5,0 0-2,0-2 3,0 3 0,-2-3 2,0 3-1,2 0-5,0-2-3,0 3 11,-2-2-2,2 0-19,-2 0 13,1 2-5,1-2-5,0 1 0,0-1 1,-4-1 0,4 2 7,-3-2-9,6 3 3,-6-2-3,3 0 6,-2-1 17,4-2 0,1 2-6,-3 2-3,0-5 2,2 2-4,0 0 7,-2-1-4,1 0-6,1 0 5,0 2 5,0-3-12,0 1-2,-2-3 6,1 3 1,2-3-11,-3 3 9,4-3 0,-4 1-4,1 0 3,0-2-12,-1 4 11,3-4-1,-3 1-7,0 1 6,1 1-2,3-2-2,-3-2 3,-1 2 4,2 0-5,-2 0 1,0-4-10,0 7 12,2-4-3,-2-3 5,0 7 5,0-5-10,1 1 4,-1-3 3,3 4 0,-2 1-9,-1-5 8,0 5 2,0-5 7,0 5-6,4-3-7,-4-2-2,0 4 3,1-1-6,2 1 5,-3-4 2,0 4-6,1-1 1,-1-3 6,4 3-7,-4-1 4,0-2 0,3 4-3,-3-4 4,2 2 1,-2-2-7,4 4 8,-4-4-2,1 4 1,-1-4-7,0 0 2,0 0 4,4 2-3,-4-2-1,0 0 15,0 0-12,3 3 2,-3-3-8,0 0 6,0 0 0,0 0 1,0 0-2,0 0-5,0 0 12,0 0-11,2 2 9,-2-2 5,0 0 2,4 3 4,-4-3-3,0 0-4,0 0 5,7 2-1,-7-2-4,0 0-2,0 0-4,0 0 7,7 0-10,-7 0 9,0 0-5,0 0 0,3 3-2,-3-3 1,0 0 1,0 0-3,0 0 6,0 0 1,0 0-1,0 0 12,0 0 0,0 0-2,0 0-1,0 0 2,0 0 1,0 0 5,0 0-6,0 0 2,0 0 0,0 0 1,0 0-6,0 0-6,0 0 9,0 0-7,0 0 2,0 0-9,0 0 9,0 0 3,0 0-2,0 0 2,0 0-6,0 0 3,0 0 3,0 0-4,0 0 6,0 0-6,0 0 5,0 0-5,0 0-2,0 0 1,0 0-1,0 0 2,0 0-5,0 0 2,0 0-6,0 0 0,0 0 5,0 0-2,0 0-4,0 0 3,0 0-1,0 0 0,0 0 1,0 0-1,0 0 6,0 0-6,0 0-1,0 0 2,0 0-2,0 0 3,0 0-3,0 0-1,0 0 3,0 0-1,0 0 3,0 0 0,0 0-4,0 0 0,0 0-5,0 0 4,0 0-5,-23-3 1,9 4-5,1-1-6,-5 1-9,-1 3-17,-2-4-28,0 2-40,7-2-46,-6 0-201,2 1-380,-2 1 168</inkml:trace>
  <inkml:trace contextRef="#ctx0" brushRef="#br0" timeOffset="370009.3935">6427 14997 9,'-2'7'76,"2"0"-9,0-2-2,-2 4-5,2 0-2,-1-2-9,1 2-3,-2-2 1,2-2-9,-1 4 1,1-1-4,-1 0-9,0 2-1,-2-3-2,0 1-4,2-1-9,-5 0-5,2 1-5,3-1-12,-3-1-17,-1 2-5,0 0-14,-2-2 8,1 2-2,1 1-4,-2-5-29,5 1-81,-5-1 37</inkml:trace>
  <inkml:trace contextRef="#ctx0" brushRef="#br0" timeOffset="370267.2198">6431 15250 67,'-1'4'74,"-2"4"-12,-1-1-2,3 0-11,-1 1-4,0 2-3,1-3-2,-2 0-6,3 1 2,0 3-6,-1-1-4,1 1-4,0 1 10,1-1-20,-1 1 4,0-2-10,0 4-22,0-4-8,-1 2-15,1-3-7,-2 1-42,2 1-96,-1-2 43</inkml:trace>
  <inkml:trace contextRef="#ctx0" brushRef="#br0" timeOffset="370515.9399">6506 15490 69,'3'3'89,"-3"-3"1,-3 7-8,3 1-16,0-4-11,0 3 2,0 1 0,3 1-6,-1 0-9,-2 3 0,0-3-8,0 2-8,0 0 8,3 6-9,-3-2 2,0-3-11,-1 4-3,-1 1-5,0-2-16,-1 3-14,0-7 6,-2 5-11,0-3-2,2 0-15,-1-2-3,0 0-11,-2-2-6,3 0-31,0 0-103,1 0 46</inkml:trace>
  <inkml:trace contextRef="#ctx0" brushRef="#br0" timeOffset="370745.2276">6538 15793 19,'-3'5'116,"2"1"-8,-1 2-11,-2-1-15,0 5 0,0-5-11,2 5-13,-2-1-4,1 0-3,-2 1-1,2 4-7,-5-2-6,5-2-2,-1 4 4,-1-1-15,1 1 6,-1 1-7,1-7-12,-2 5-4,2-4-16,-2 1-5,-2 4-16,3-4-11,-1-3-5,2 1 0,-2-1-10,1 1-13,2-5-52,-3 1-132,4-2 59</inkml:trace>
  <inkml:trace contextRef="#ctx0" brushRef="#br0" timeOffset="371019.7277">6442 16041 56,'0'0'118,"-7"12"1,2-9-5,0 3-12,-1 2-8,0-1-5,-3 1-16,4 0-3,-3 3-11,2-3-3,-1 2-5,0-1-8,0 4-1,2-4-5,0 4-1,0-2-4,0 0-6,-1 1-3,0-1-9,1 1-17,0-2-11,1-1-1,-2 3-24,2-2-14,-2-2-5,1 1-17,1-1-12,-5 1-65,6-5-165,1 4 74</inkml:trace>
  <inkml:trace contextRef="#ctx0" brushRef="#br0" timeOffset="371441.6581">6202 15073 66,'0'0'101,"0"0"-6,0 0-11,-14 10-3,10-3-12,-1 3-5,-3 2-6,2 2 0,-2 1-8,3 2-7,0 0-5,0 0-5,-2 2 4,1-2-10,1 0 5,3 0-11,-1 0 1,-2-1-10,2 3 4,1-3-9,-1-3-9,0-2-15,-1 4-11,1-5-18,0 2-17,0-3-3,0 0-66,0-2-143,0-1 63</inkml:trace>
  <inkml:trace contextRef="#ctx0" brushRef="#br0" timeOffset="371792.8081">6253 14959 67,'0'0'93,"0"0"-8,0 20-10,0-14-9,0 2-10,0 3 3,0-2-11,0 1-6,0-1-3,-1 1 1,1 2-12,-1-1-2,-2-2-4,2 3 6,-1-3-7,0 0-1,-1 0-19,-2-1-20,3 0-14,-2-3-7,0 2-17,-1-4-55,-1 1-120,2-1 53</inkml:trace>
  <inkml:trace contextRef="#ctx0" brushRef="#br0" timeOffset="372014.362">6287 14816 19,'0'0'94,"0"0"-13,0 0-11,-3 25-1,0-12-8,-1 3 8,2 4-16,1-2-12,-2 3 0,-3-3-11,3 6 0,-1-4 1,1 0-11,0-1-9,2 1-20,-2-4-10,0 1-19,3 2-14,-2-2-49,-1-2-108,2 1 48</inkml:trace>
  <inkml:trace contextRef="#ctx0" brushRef="#br0" timeOffset="372247.034">6368 15362 76,'0'13'94,"-1"3"-5,-2 1-8,3 0-16,-1-1 2,-2 9-14,1-5 4,-2 5-20,0 1-22,-2-6-14,2 2-17,-1-4-12,1-1-17,-2 1-46,3-2-100,-1-3 45</inkml:trace>
  <inkml:trace contextRef="#ctx0" brushRef="#br0" timeOffset="372453.4434">6399 15638 7,'11'9'111,"-8"-4"-6,-2 2-8,-1-1 4,3 3-10,-6 0-9,3 6-13,-4-5-9,2 2 2,-3 0-6,1 3-5,-4 0-3,2 1-10,-1 0-13,0 1-22,-1-1-10,-1 0-18,-1-2-32,1 1-19,-1 0-65,-2 1-151,4-6 67</inkml:trace>
  <inkml:trace contextRef="#ctx0" brushRef="#br0" timeOffset="373191.4866">5394 14833 85,'16'4'94,"-7"-2"-14,3 0-2,10-2-11,5 2-3,4-2-6,0 3-6,3-2-5,2-1-8,3 0 9,12 0-7,3-2 0,0 0-2,-3 0 1,0-2-7,-10 4-2,-4-1-8,0 1-1,-5 0-2,-4-2 3,-6 2-1,-7 0-8,-1-1-4,-4 0 3,-2 2 5,1-1-5,-4 0 2,-5 0 1,12-1 0,-12 1 8,5-2-5,-5 2 4,5-1-3,-5 1-6,0 0-4,5-3 1,-5 3-8,0 0 3,0 0-17,0 0-5,-4-8-22,4 8-12,-1-4-18,1 4-11,-5-5-10,2 4 0,3 1-53,-9-4-155,4 1 69</inkml:trace>
  <inkml:trace contextRef="#ctx0" brushRef="#br0" timeOffset="373482.1676">5971 14718 28,'-5'-1'143,"5"1"-15,-7-4-16,7 4-16,-5-2-9,5 2-8,0 0-9,0 0-8,0 0-10,0 0 4,0 0-9,12 11-5,-3-8-3,2 3-2,1-3-3,7 3 0,-3-1-5,2 0-1,0 2 4,0-2-6,1 1 2,-1-1 2,0 2-9,-8-1-4,3-1-7,-3 1 2,-1 1-1,-5-2-5,6 3 0,-6 0 0,-1-3 5,0 4 0,-1-2-3,-2 1 2,-3 1 0,-1 1-3,-1 3 11,-2-5-13,-5 5-3,-2 0 11,1-3-9,-4 5 5,-4-1-4,1-2-16,-1 1-27,-5 0-32,2 2-49,-1-4-96,-1 2-230,2 0 101</inkml:trace>
  <inkml:trace contextRef="#ctx0" brushRef="#br0" timeOffset="374203.465">5182 13696 149,'-2'-4'173,"2"1"-8,0 3-30,-2-5-15,2 5-10,0 0-15,0 0-13,0 0-7,0 0-12,0 0-8,-2 13 5,3-5-12,2 3-4,-3 2-5,2-2-7,1 5-2,-1 2-3,1 1 3,2-1-4,-1 0-17,0 2 14,2-3-5,-2 0 0,-1 1-2,0 2 11,2-2-1,-1 1-4,-3 0-2,1 0-9,-2-1-6,0-2-13,2 4-32,0-6-17,-2-1-9,0-1-8,0 1-15,0-4-10,0-1-16,-2-2-87,2 1-217,-2-2 97</inkml:trace>
  <inkml:trace contextRef="#ctx0" brushRef="#br0" timeOffset="374617.3136">5207 13691 87,'0'-4'155,"0"-3"-19,0 2-13,0 2-9,2-3-17,-2 2-11,3 0-9,-1 1-3,2-1-10,-2 1-8,6 1-5,-5-1-6,7 1-6,-1 2-5,1 0-3,-1 0-6,0 3-4,4-1 4,-3 2-9,-1 3 2,2-1-5,-1 1 1,-4 1-2,4 1-1,-1 0 9,-4 1-15,3 0 2,-1 0 1,-1 2 3,0 0-9,-3-3 1,0 0 6,-1 2-8,0-4 8,0 1-7,-2 1 3,0-2-2,-2 0 1,-2 1 5,1 1-8,-5 1 4,0-3 1,-2 0-3,0 1 0,-2-1-2,0 0 8,1-3-7,-1 1 0,-1 3-1,0-5 1,0 1 4,0-1-23,2 2-12,-1-3-2,7 0-17,-5-1-9,4-1-21,6 0-12,0 0-12,-12-1-84,12 1-200,0-5 88</inkml:trace>
  <inkml:trace contextRef="#ctx0" brushRef="#br0" timeOffset="375013.4428">5656 13696 71,'0'0'144,"-3"-4"-8,3 4-14,0-5-13,0 5-9,0 0-11,-7-3-5,7 3-12,-6-2-11,6 2-2,-9 0-11,9 0 0,-11 2-6,3-2-6,3 5-2,-2-2-3,-1 1-8,0 1 2,0 3-2,-1-1 0,2-1-9,-1 2 2,3 5-4,-2-5 1,4 3-10,0 1 6,0 4-1,-1-4 1,4-3-1,-2 3-3,1 2 0,1-1-1,3 1-3,-3-2 1,4 0 5,-1 0-8,-1 0 2,1-3 0,0-1 3,3 1 0,-2-3-1,2 2-2,3-2 7,-4-3-2,5 2-6,-2-1 4,1-1-14,0-1 19,2 0-8,1-2 0,-1 1-1,2-1-1,-3 1-12,2-2-5,-2 1-3,-1 0-13,0-1-8,-9 1-4,14-2-9,-10-1-13,2 1-11,1 0-17,-6-1-81,5 0-190,-6 3 85</inkml:trace>
  <inkml:trace contextRef="#ctx0" brushRef="#br0" timeOffset="375290.6588">5835 13729 32,'-2'-7'117,"2"7"-22,0 0 1,0 0-8,0 0-19,0 0 4,0 0-11,0 0-2,0 0-15,-2 17 3,2-17-6,4 11-3,-4-7-8,3 3-8,-2-1 5,3 3-7,-4-1 2,5 1 8,0 1 4,-3 0-14,1 2-4,2 0-2,-1 0 1,0-3-15,-2 4 8,2-1-7,-1 2-15,-2-5 0,1 3-16,0 1-8,-2-1-5,0-2-15,-2-5-7,2 3-19,-3-2-51,3 0-145,-4 0 65</inkml:trace>
  <inkml:trace contextRef="#ctx0" brushRef="#br0" timeOffset="375562.1764">5811 13744 16,'0'0'121,"0"0"-15,0 0-20,0 0-8,0 0-7,0 0-7,0 0 10,20 12-22,-13-4 0,-2-4 5,5 4-10,-2-1-12,-1 1-9,1 3 1,1-2-4,-1 0 1,-2 0-3,3-1 3,-4 0-6,4-2 1,-4 1 6,3-1-10,0 1 6,-3-3-11,1 1-3,-1-2-8,2-1-11,-1 1-13,0 1-15,3 0-14,-2-3-12,2 2-16,-2-3-59,2 0-151,-9 0 68</inkml:trace>
  <inkml:trace contextRef="#ctx0" brushRef="#br0" timeOffset="375834.8721">6182 13733 113,'0'0'126,"-11"-3"-12,5 6-8,-2-3-2,8 0-9,-10 2-9,2 0-14,3-2-4,-1 2-8,0 2-4,0-1-4,1-2-6,0 2-8,-2-1-7,1 2-3,1 4-1,0-3-4,0 2 2,0 2-3,-1-1-3,-1 2-6,1 0 6,-1 2-4,-3 0-15,3 2-7,-3 1-7,3-3-10,-3-3-23,1 5-14,-1 2-10,-2-4-7,7 0-13,-3-3 0,3-1-55,0-3-158,-1 1 70</inkml:trace>
  <inkml:trace contextRef="#ctx0" brushRef="#br0" timeOffset="376099.5129">6138 13776 50,'0'0'110,"0"0"-12,0 0-4,0 0-12,0 0-1,0 0-8,1 14-11,3-8 5,-4 1 8,3 3-3,-2 0-9,4 1-9,-1 2-7,0-2-6,1 2 3,0 1-4,-1 2-9,1 0-4,0 1 1,-1-5 2,0 4-5,-1 0-11,0 0-14,1-4-13,-1 4-11,2 0-36,-4-4-28,2 5-100,-6-4-203,2-2 91</inkml:trace>
  <inkml:trace contextRef="#ctx0" brushRef="#br0" timeOffset="377453.2052">1004 13344 123,'0'-4'191,"0"0"-16,-3 0-9,3 4-19,0-4-17,0 4-14,-1-4-15,1 4-14,0 0-11,0 0-6,0 0-5,-1 16-12,1-7 3,1 3-13,-2 5 0,2 1-5,-1 0 1,4 1-5,-3 7-5,2-6-8,-1 4 2,-1 1-3,1 1 0,-1-8-3,4 10 2,-2-11-7,-1 4-8,3 3-2,0-6-5,-2 2-6,1-4-12,-2 11-8,1-11-25,-2-1 1,1-4-15,0 0 1,-2 0-8,0-2 5,1-2-2,-1 0-8,-1-3-15,0 3-3,1-2-6,-1-2-67,-2-1-185,3-2 83</inkml:trace>
  <inkml:trace contextRef="#ctx0" brushRef="#br0" timeOffset="377841.6562">1000 13416 12,'0'-4'168,"0"-2"-14,0 1-9,0 5-20,0-6-13,1 3-7,-1 3-16,3-5-11,-2 2-5,4 1-10,-5 2-5,8 0-7,-2 0-5,-6 0-5,17 2-4,-7 3-16,-1 0 11,2 0-6,0 0-5,-1 1 3,1 0-8,-2 5 0,4-5-3,-4 4 4,-1-2-7,-2 3 2,3-4 8,-1 3-10,-2-1 0,-2-3-2,0 0 0,0 2 1,-3-1-9,4-2 0,-2 0 8,-2-1 1,-1 1-5,0 0 2,-1-2 1,-2 4-2,-2-2-1,-1 0 4,-2 4 3,-1-4-3,-4 2-9,3 0 2,-8 0-6,0 1 10,0 1-5,3-3-7,-2 1-3,6-4-12,-2 2 1,4 1-14,1-4-8,2-1-11,0 1-23,1-1-11,1 1-12,4-2-4,0 0 1,0 0-70,0 0-188,0 0 84</inkml:trace>
  <inkml:trace contextRef="#ctx0" brushRef="#br0" timeOffset="378350.2545">1414 13444 82,'-4'-2'140,"4"2"-6,-6-3-5,-3 1-13,5 0-2,4 2-11,-8-2-8,8 2-8,-9 0-7,4-3-9,5 3-8,-10 0-8,10 0-6,-9 3-4,5-2-8,0 2 1,-3-1-9,4 3 0,-1-2-10,1 2 5,-1 2-6,1 1-1,-2-2-1,2 2 3,1 2-9,-1-2-1,2 3-3,1-1 5,0-1-1,0 1-21,4 1 0,-3-2-2,0 0-11,2 2-7,-2-6-6,3 4-2,-3-2 0,2-3-4,0 1 2,-1-3 16,2 1-3,0 0-3,2-2-11,-6-1 19,9-1-4,-9 1 5,10-3 2,-6 0 18,1-2-12,-1-1-1,1-5 8,-1 2 0,1 0 7,-2 0-2,-2-3 10,3 1 20,-4 0 2,5 0 1,-4 1 10,-1-1 17,3 5 8,-3-1 2,1-2-5,-2 2-1,1 2 3,0 2-3,-3 0-7,3-2-7,0 5-5,-1-4-6,1 4-7,-5-4-9,5 4 0,0 0-1,0 0 1,0 0-7,0 0-4,6 13-1,-6-7 3,4 5-5,-1-3 3,-1 1-2,2 1 0,-2 1 0,2-1-5,3 1 1,-1-1-3,-3 2-7,4-2-10,-1 3-14,-1-3-8,1 0-17,-4 0-12,4 0-13,-3-1-6,-1 1-14,-2-3-12,-2 0-20,1 0-94,-3 2-243,-2-2 108</inkml:trace>
  <inkml:trace contextRef="#ctx0" brushRef="#br0" timeOffset="378749.1567">1529 13443 33,'0'0'148,"3"-4"-23,-3 4-10,3-4-11,-3 4-13,8-1-11,-8 1-8,5 5-10,-5-5-1,9 4-4,-5 0-6,1-1-13,-1 4-3,1 0 5,0 3-6,1-1-7,-3 2-1,2 0-1,0-1-2,-1 2-4,-1 0-1,3-2 2,-5 0 5,3-1-1,0 3-12,-1-3-6,-2-1 2,0-1-2,2-2 7,-2 2-4,-1-5-2,0 3-1,0-5 1,3 4 16,-3-4-10,0 4 21,0-4 9,0 0 0,0 0-3,0 0 1,0 0-3,0 0-7,0 0 1,-7-13-3,5 9-4,-2-1-3,1-2 1,-1-1-6,2 1-2,-3 0-2,2-2-3,-1 0-1,4 1-3,-1 1 2,2-1-2,3-1-10,-1 0-8,3 0-2,-1 2-10,4-4-26,4 0-7,3 2-16,2-1-8,2 1-12,0 1-9,7-2-10,2 1-12,-2 2-77,0-1-217,-8 1 96</inkml:trace>
  <inkml:trace contextRef="#ctx0" brushRef="#br0" timeOffset="380377.5638">1951 13401 105,'-6'0'123,"6"0"-4,-12 4 4,4-3-11,1 2-7,0 0-12,1-3-5,-2 2-12,-1 0-2,3 3-10,-1-4-8,2 3-7,0 0 2,-2-4-11,0 4-3,5 2-6,-5-2-1,3 2-6,2-1-2,-2-1-5,0 2 5,3 2-1,-2-2-6,2 3 2,-3-1-3,0 1-6,3-3-16,1 3-8,0-2-6,0 0 5,0-2-12,1 2-2,-1-2-12,2-1 14,0 0 4,2 0-1,-3-1 12,3-1 2,1 1 0,-5-3 15,9 0-26,-9 0 10,9-3 0,-2-1 3,-1 2 7,-2-4 6,1 1 11,-1 0 4,-1-2 1,2-2 6,-2 4 11,2-5 10,-2 0 4,-1 3 7,1 0 0,-2-1 0,2 2 9,-1 1 1,0 0 4,-1 0-1,0 0-6,-1 5-9,1-7-6,-1 7-6,0 0-7,0 0-5,3-7-8,-3 7-3,0 0-4,0 0-5,0 0 5,0 0-6,0 0 5,0 0-10,-3 16-1,3-11-9,4 2-4,-3-1-3,3 5-2,0-3 3,-1 1 1,4-1-4,0 0-3,-1 0-6,4 0-2,-1-1 5,1 0 7,1-4-3,-1 2 5,1-1 2,1-3-11,1-1 6,1 2 1,4-6-2,-6 1 6,5-2-1,-3-3-1,4 1 5,-6-3-2,3-1 2,-2 1 10,-4-4-11,0 2-4,-1-3 8,0-2-1,-4 2 0,5 1 6,-8-3 1,5 0-2,-3 2 1,-3 3 10,4 1 5,-3 1 5,-1 2-3,0 3-2,0-2-5,0 2 4,0 2-8,0-2-2,0 5 1,0-6-16,0 6 3,0 0 6,0 0 4,0 0-3,-10 14-4,6-4 3,0 0 2,2 2-1,-2 0 0,0 5-2,2-1 3,-2 3-1,1-2 3,0 1-8,2 8 3,1-8-4,-5 1 3,4 0 2,1 0 1,-1 1-1,1-2-1,0 2 2,0-1 0,1-2-1,-1 0 0,1-2 2,-1-3-5,0 0 6,5 5-7,-5-7 3,1 1 1,2 1-10,-3-8 9,0 2-1,1 2 4,1-4 0,-2 0 0,1 0-3,0-1 1,-1-3 1,0 5 1,0-5 1,4 2 2,-4-2 1,0 0-4,4-9-1,-1 6 5,-2-4-1,1 1 1,1-4-4,2 2 2,-5-2-2,2-2 1,1-3 0,-3 4-5,-3-6 0,1 1 0,2 0 5,-5 4-2,-1-5 3,-1 1-3,-2 2-3,-5-1-1,3 2 4,-3 0-2,-1 1 3,-1 1-5,1 1 0,1 2 2,2-1 5,2 4-3,1 0 7,1 0-6,2 3 1,3-1-6,-3 0 3,3 1 3,3 2-8,0-4 0,0 4-5,0 0-1,12-5-6,-3 5-2,2-3-7,2 1 1,7-3-23,0 3 3,-3-4 2,4 1-2,-2-4-6,8 0 7,-7 1-5,-3-1 14,2 0-4,-3-2 13,-2-1-2,-8 3-1,3-1 13,-2 0 0,0-4 1,-3 6 11,-2-2 12,1-1 6,-3 8-2,0-2-1,3-2-2,-3 5 2,-3-3-11,3 5 6,-4-5-5,4 5 4,-5-1-7,5 1-1,0 0-1,-10 8 1,5-5 2,-1 4 0,1 0 10,2 1-16,0 1 2,-1 0 2,3 1 5,0 1-7,-2 0 5,3 1-5,-2 0 4,4 4 3,-2 1-6,3-2 7,-1 2-9,1-4 6,2 3 2,-1 1-3,-3 1 6,3-1-5,0 0 0,-3 3 3,3-2 2,-4 2-2,2-4-2,-1 2 0,1-2-2,-2 0 5,1 1-4,2 0 1,-3-1 10,1-3-5,-1-4-6,0 3-3,0-6-2,2 2 5,0 0-1,-2 3-3,1-5 2,0-2 2,2 2 3,-3 0 0,4-3 2,-2 2 7,-2-5-14,8 5 0,-4-2 6,-4-3-1,10-1 3,-10 1-4,13-4 6,-6 0-14,2 0 4,-1-5 8,0 1-1,-1 0-1,1-4-11,-3-4 15,3 0-5,-2 0 0,-2 2 6,2-3-5,-3 5-3,-2 0 3,-2-1 0,1 1-2,-3 1 0,2 1 1,-4 0 1,-3-1-6,2 4 2,-3-3 1,-6 3 3,2 1-6,-1-3-3,-4 3-1,1 1 7,-1 1-3,1-1 1,4 2-1,0-2 3,2 3 4,0-2-3,5 3 5,-3-1-3,4-1-5,1 1-2,4 2 4,-9-2-6,9 2-1,-3-2 0,3 2-2,0 0 4,12-3-1,-2 1-3,3 1-9,0-1-1,9-1-1,-1 1-3,7-2 9,-1-4-7,-6 1 6,8 0-2,-10 2 2,8-5-3,-10 5 9,-2 0 4,-3 3 1,-2-1 7,-4 1 19,3 0 16,-4-1 14,-2 2 9,2-3-2,-5 4-2,5-5-2,0 5 1,-4-3 0,-1 3-1,0 0-6,0 0-3,-1-6-5,1 6-4,0 0-4,0 0-4,0 0-4,1-5-3,-1 5-7,0 0-4,0 0-4,0 0-2,0 0 4,0 0-6,0 0 0,-8 12-4,8-7 4,0 1-3,0 0 4,0 0-8,-2 2 3,4 2-2,-1-2-5,0 5-6,-1-4-1,4 2-7,-3 1-3,0-1 1,2 0-8,-3-1-15,0 2-9,1-1-19,-2-3-9,0 4 1,-1-7-21,1 4-18,-4-3-12,3 0-103,-2-3-256,0 0 114</inkml:trace>
  <inkml:trace contextRef="#ctx0" brushRef="#br0" timeOffset="380666.2646">2540 13305 202,'0'-3'197,"0"-1"-17,0 4-16,2-4-18,-2 4-15,0-4-12,0 4-17,0 0-10,4-5-11,-4 5-21,0 0-19,0 0-25,9 0-21,-9 0-34,8 5-20,-3-3-21,-1 0-16,1 1-21,-2-2-73,1 5-204,0-4 90</inkml:trace>
  <inkml:trace contextRef="#ctx0" brushRef="#br0" timeOffset="381012.2337">2700 13400 28,'2'12'114,"-2"-2"-5,5 8-11,-5-7-6,0 2-18,0 0 3,3 0-13,-3-2-6,1 1 0,-1 0-12,0 0-5,4-2 1,-3-1-5,-1-1-2,0-1-6,3 2-5,-2-5 0,-1 1-2,3 0 4,-2-2-11,0 0-3,-1 1 9,0-4-7,0 5 6,0-5 10,3 3 7,-3-3 8,0 0-3,0 0-13,0 0 5,0 0 1,1-12-15,-1 6 3,-1-1-5,-2 0 1,3-2-1,0 0-8,-1-3 1,2-5-1,-2 1 0,1 4 7,0 0-9,1 1 2,-1 1 0,0-1 3,4 0-7,1 3 8,-3-1 1,1 3-12,1-3 2,-2 5-2,2 0 1,0-2-4,1 3 1,1-1 0,1 3 4,1 1 2,-2 0-1,2 0-3,3 4 3,-2-3-8,3 3 7,-1 3 3,-1-3-4,3 2 1,-3 2-5,-1-3 3,4 5-2,-4-4 7,0 2-4,0 0 3,-1 1 1,-3-3-10,-1 3 4,-1-2-17,0 0-23,-3 0-26,3 2-36,-3-1-39,-3 0-96,-2 1-252,1-1 112</inkml:trace>
  <inkml:trace contextRef="#ctx0" brushRef="#br0" timeOffset="400875.39">3815 13568 35,'0'0'59,"0"0"-10,0 0-1,0 0-7,0 0-3,0 0-4,4 12-3,-2-9-9,2 2 3,0 1 1,4 0-7,-2 5-2,3-4 1,1 2 1,3 5 5,5-2-6,1 3-9,4 1 6,0 1-3,4 0 2,0 0 0,1 2-6,-2 3 9,6-2-1,-2 0-4,3 1-6,7 8 7,-9-8 0,-1 1 3,1-2-4,1 2 5,10 6-2,-10-7-1,0 0-9,13 8 3,-3-5 6,-1 7 1,-11-11-3,0 2 2,12 7-3,-10-5 6,-3-5-5,2 3-5,-2 2-1,11 3 7,-13-6-5,6-1 4,-4-1-4,1 3 1,-2-5 4,0 6-5,0-4-1,0 0 0,-1 0 0,1 0-4,-1-1 7,-2-3-4,2 3 1,2-1 1,-4 0 1,3 0 2,-1-2-8,1-2 6,-2-3-4,2 5 5,0-5-3,0 4 1,-1-3-3,-3 0-4,3-1 2,0-3 2,-7 3 1,-1-5 3,2 2 10,-1 0-1,7-2-5,-9 4 6,-5-3 1,6-4-8,-2 3 1,-7-1 1,4-1 2,-1 1-3,-3 0 3,3-3-4,-3 5-5,0-5-2,0 2-4,-1-1 8,2 1-5,1 2 4,-4-5-8,4 3 2,-2-1 4,-2 1-1,-1-2 0,2 2-2,-1 0-1,-2-2-5,3 0 5,-4 1 1,0 0 3,0-2-3,-1 3 0,-4-3 0,5 1 0,-5-1-3,4 1 2,-4-1 2,0 0 2,0 0-4,0 0 5,0 0-11,0 0-3,3 3-9,-3-3-10,0 0-22,0 0-6,-7-10-18,2 8-7,1 0-12,-1-1-71,-4-2-175,-1-1 77</inkml:trace>
  <inkml:trace contextRef="#ctx0" brushRef="#br0" timeOffset="401241.3267">5549 14474 109,'0'0'112,"0"0"-21,0 0-1,-2-4-11,2 4-11,0 0-6,0 0-6,0 0-7,0 0-4,2 13-3,-2-11-2,8 5-2,-5-2 5,4 5-5,1-3-3,2 5-6,3 1-4,-1 0 2,2-1 1,-1-1-3,3 4-4,0-3 1,-2 2 1,4 0-3,-4 1 2,-2-2-8,2 0 1,-3 1-2,0-4-2,-1 3 0,-1-1-5,-2-2 4,-3-1-3,0-1-1,0-4 2,-2 2 0,1 0-3,-2-3 11,-1 4 3,-1-2-12,-7 3 9,1-1 3,-2 0 0,-8 1-7,-2 0 5,-12 2-4,-3 3-2,-5-2-10,-11 3-18,-2-3-22,5 4-38,7-6-38,-7 7-95,10-7-226,2 0 100</inkml:trace>
  <inkml:trace contextRef="#ctx0" brushRef="#br0" timeOffset="402048.5284">3763 14223 63,'11'10'67,"5"3"-6,5 3-8,3 0 12,6 3-10,-2 0-3,14 7 2,4 0 0,-2-1 5,3 2-11,0 2 1,3-3-3,0 1 2,1 4-8,4-3-10,-2 5 7,23 13-6,-26-15-7,2-1 10,-1 3-7,3 2 1,1 0-3,-3-3-3,-2 4 1,4 0-1,-6-4-5,-2-2 5,0 0-5,-5-4-2,-6-5-1,-3 1-6,-3-5 3,2 4-2,1-6-1,-3 4 7,-1-5-7,0 0 5,-1 4-9,0-6 0,-3 1 0,1-4 0,-1 3 4,-4-5-2,-3 0 2,7 1 6,-7-1 10,5-2-6,-6 0 8,3 2-10,-2-3-2,-4 0 0,-1 0-1,-1-2 0,0 0-2,1 1-9,-3 0 7,-2 0 5,0-2-5,-1 2 0,-1-3-1,-5 0-1,5 1 0,0 2 1,-5-3-2,4 1-3,-4-1 1,7 1 5,-7-1-6,0 0 1,0 0 2,0 0-5,0 0 3,6 1-7,-6-1-9,0 0-13,0 0-21,0 0-26,0 0-17,-13-7-18,7 3-9,-1 0-71,-2 0-202,-1-1 90</inkml:trace>
  <inkml:trace contextRef="#ctx0" brushRef="#br0" timeOffset="402405.5859">5331 15052 52,'-7'-1'135,"7"1"-16,-4-2-6,4 2-9,0 0-21,0 0-8,0 0-8,0 0-5,-5 5-5,5-5-2,8 8-9,0-1-6,2-1-4,6 2 2,0 1-3,4-1-1,6 4 1,-1 1 9,2 0-7,1-3-9,-3 4-3,0-4-2,1 5 2,-3-1-8,-2 1 3,-5-2-6,1-4 1,-2 1-5,-1 1-1,-2 0 4,-3-2-7,0-1 0,-4 1 5,2 0-8,-2 0-3,-1 2 8,0-5-6,1 4 2,-5-4 2,0 1 1,0 0-2,-5 1-3,-2 1 6,-2-1 1,-5 4-7,-4-2 1,-9 2-26,-4-2-29,-3 3-21,-14 2-36,-6-3-107,4-1-233,-3 1 104</inkml:trace>
  <inkml:trace contextRef="#ctx0" brushRef="#br0" timeOffset="403081.0371">3740 14848 52,'45'24'102,"-1"2"-3,5-1-12,2-1-2,2 3-1,6 0-5,24 9-4,-23-11 3,23 8-5,-2 2-14,1 1-3,-23-10-2,24 11-2,-27-9-3,27 9-5,-25-11-3,0 4-2,0-1-5,-2-1-1,3-3-2,-2 1-2,-4-1-2,-3 1-4,2-5-3,-4 3 16,-3-4-10,-9-3 6,11 1-9,-12-2-11,0-1-1,1-3-2,1 1 3,-6 0 7,5-1 6,-7 0-3,0-2-10,-2-1 5,-5-1-6,5 0-1,-7-2 0,-2 0-1,-1 1 1,-1-2 1,-4-1-5,-4 1-3,4 0 2,-4-2-13,0 0 9,-2-1 4,-1-1-2,-5-1-3,8 3 9,-6-3-6,-2 0 7,5 3-3,-5-3-7,8 0 0,-8 0-17,0 0-20,0 0-11,0 0-14,4-6-14,-4 6-13,0-4-14,0 4-12,0-5-89,0 0-220,0 0 98</inkml:trace>
  <inkml:trace contextRef="#ctx0" brushRef="#br0" timeOffset="403567.549">5531 15500 43,'0'0'80,"0"0"-6,0 0-7,0 0-11,9 10 1,-1-7 0,3 5-6,5 1-5,1 2 0,7 2-1,-5-2 4,10 1-8,-1 2 1,-1-1-11,0 1 12,-3 0-4,-1-2-5,-4 0-7,-1-2 1,-1 3-1,-2-4-17,-1 3 12,-1-3-10,-3 1 2,-3-2 0,-1-3-2,0 1-18,3 2 17,-5-1 6,1-2-12,-2-1 2,-2 1 3,2-2-4,-1 2 10,1-3-12,2 1-5,-5-3 8,1 3-9,-1-3 5,0 4 2,0-4-14,4 3 15,-4-3-9,0 3 5,0-3-3,0 0 2,-9 9 0,3-7-1,-1 6 3,-11-1-1,0 5 0,-10 0-1,-8 0 6,-12 7 7,1-2-20,-4 0-37,0 0-53,-1 0-76,14-5-186,-11 3 83</inkml:trace>
  <inkml:trace contextRef="#ctx0" brushRef="#br0" timeOffset="424749.1606">2827 16032 61,'5'-3'119,"-1"1"-9,0 0-2,-4 2-16,5-6-3,-5 6-15,1-3-19,-1 3 0,0 0-3,0 0-4,0 0-7,0 0-1,0 11-2,-3-4-9,-4 2-1,-2 6-3,-2-5-8,-1 6 3,-1-2-2,1 1 6,-1 1-7,-2 0 1,-1 4-5,1-6-6,2 2 9,3-2-3,-3-1 1,4 0-5,-4-4 2,7 2-8,-2-2 0,3-1 1,-1 1-1,2-4-14,1 2 12,0-2 5,1 0-1,1-1 3,1 1-4,0-1-2,0-4 12,3 6-14,-1-1-2,3-3 1,4 0-5,-1 0 7,6-1-1,0 1 5,4-2-5,1 0 9,1-2-9,0 2 11,1 0-13,1-1 0,-1 1 3,0-1-1,-2 0 5,-2-1-3,-3 2 8,-1 0-16,-4 0 6,0-2 0,-3 2-2,1 0 3,-1 0-2,-6 0-2,9 2 11,-9-2-13,8-2-3,-8 2-1,0 0 2,0 0-11,7 0 1,-7 0-12,0 0 4,0 0-6,0 0-11,0 0-13,0 0-1,0 0-4,0 0-10,0 0-7,0 0-3,-14-7-44,14 7-134,-5-4 60</inkml:trace>
  <inkml:trace contextRef="#ctx0" brushRef="#br0" timeOffset="425079.531">2886 16104 69,'0'0'109,"0"0"-25,0 0-2,0 0-18,0 0-5,0 0-4,0 0-1,0 0-13,-9 15 2,8-10-1,-4 4-4,3 3-10,-1 1 2,-1 3-2,4 1-8,-3-2-2,3 2 0,-2 0 1,0-1-6,4 2-3,-4 1 9,2 0-8,0 0-3,0-1 9,2 1-8,0 0 1,-2-1-12,1 1 24,1-2-16,-2 0 5,2-1-10,-2-3 12,2 3-12,0-4 1,-2-1 7,3 0-6,-1 1-5,1-4 4,-2 1 3,-1-2-12,1-1 7,2-1-11,-3 0-1,0 0-5,0 0-12,0-5-18,0 6-1,0-4-18,0-2-9,0 5-52,0-5-136,0 0 60</inkml:trace>
  <inkml:trace contextRef="#ctx0" brushRef="#br0" timeOffset="425725.4571">3186 16112 77,'0'-7'184,"0"7"-28,3-3-17,-3 3-11,0 0-19,0 0-11,0 0-8,0 0-10,0 0-6,-8 22-9,4-13-11,3 6 2,-2-3-9,1 3-2,-2-3-11,2 1-1,-1-1 1,-2 3-3,5-2-5,-3-2-2,1 0 0,2 0-5,-1-3-2,-2 1-1,3-1-1,0-4 3,0 1-7,0-5 5,-1 10-4,1-7-7,-3-1 7,3-2-3,0 7 1,0-7 0,0 0-1,0 0 0,0 0 3,0 0-8,0 0 3,0 0 8,0 0-14,21-8-1,-15 6 0,3-1 2,-3-1-3,1 2 2,3-3 1,2 3-3,0-1 1,-4 1-2,0 2 4,2 0-7,-3-3 4,-7 3-7,17 3 5,-11-1 0,2-2 2,-4 5 2,4 0-3,-2-3-2,-1 3 2,1 0-1,2 4 1,-4-3 0,0 1 1,2 0-3,-2 0 4,-3 0-2,3 3 4,-2-2 2,0-1-3,-2-2 1,3 2-3,-6-3 3,3 4 5,0-3-6,-2-1 3,0 1-4,-3 0 6,3 0-6,-1 0 1,-5 0 1,3-4-1,0 3 2,-4 0 11,-2 1-15,3-2 0,-4-3-5,0 2 6,4 0-10,-2-2-11,-2 0-11,2 0-11,0-2-13,1 1-19,0 0-16,4-4-28,0 1-7,-3-2-85,2 4-228,-2-8 100</inkml:trace>
  <inkml:trace contextRef="#ctx0" brushRef="#br0" timeOffset="425995.5927">3203 16104 94,'0'0'126,"0"0"-16,0 0-12,5-7-8,-5 7-13,4-4-11,-4 4 0,13-3-3,-6 0-12,4 0-5,1 3-2,-1-3-9,0 0-1,3 2-3,0-1-2,4 2-3,-5-2-1,1 4-4,-4-2-10,1 0-29,0 0-20,-6 1-22,3 1-24,-8-2-74,9 5-170,-9-5 76</inkml:trace>
  <inkml:trace contextRef="#ctx0" brushRef="#br0" timeOffset="426301.2064">3571 16045 10,'0'0'114,"0"0"-8,0 0-16,0 0-11,0 0-3,0 0-10,3 9-1,-3-9-10,2 7-5,1-5-7,-2 3 5,-1-5-14,5 7 2,-3-5-10,1 2 2,1 0 4,0-1-2,-4-3 8,8 4-13,-3-3-9,-1 1 2,-4-2-5,8 2 5,-8-2 1,0 0 16,0 0 2,13-5 0,-13 5 0,4-5-6,-3-1-5,-1 6 14,2-8-1,-2 5-4,-2-4 2,2 7-6,-1-8-6,1 8-2,-6-9-3,4 7-1,2 2-6,-4-6 8,4 6-16,-2-4-4,2 4 3,0 0-22,-9 0-11,9 0-22,0 0-14,-10 4-26,6 1-18,0 0-18,4-5-67,-5 6-210,5-6 93</inkml:trace>
  <inkml:trace contextRef="#ctx0" brushRef="#br0" timeOffset="426670.9474">3986 16029 149,'-4'-3'137,"4"3"-16,-10-4-13,6 1-15,4 3-5,-10 0-7,10 0-8,-14 0-12,14 0-3,-15 3-7,6 0-7,0 1-4,1 0-7,-3 1-6,2 3 2,0 0-2,1 0-3,0 3-4,1 0 0,3-1-4,-2 6 1,0 1-1,0 0-1,1 1-1,2-1 0,1 2-5,1-1-1,-2-1 4,3 1-3,3-3-4,-1 5 6,-1-6 1,3 5-7,0-9 0,0 2 0,0 0-1,1-3 2,1-1 1,1 1 12,-1-1-1,2-2-3,-3-2-2,1 1 13,2-3-10,-2 1-4,3 0-4,0-2 1,3 0 1,-1 1-2,3-1-4,-5-2 7,1-1-3,3 2 2,-5-1-23,-8 1-16,13-4-33,-6 2-40,0 1-141,-7 1-262,2-5 115</inkml:trace>
  <inkml:trace contextRef="#ctx0" brushRef="#br0" timeOffset="427751.6119">2871 17274 10,'-3'-4'205,"3"0"-23,-2-1-11,0 0-18,2 1-21,0-2-6,2 1-16,0 3-10,-2-3-10,3 0-10,3 3-9,-2-2-12,5 1-9,-3 3 1,2 0-11,2 2-6,-2-1 0,5 3-8,-7 0 0,5 2-7,-3 1 5,-3 3-11,-1-2 2,1 3-3,0-2-9,-2 1 7,-1 0-7,0 2 5,-2-1-15,-4 0 4,4-2-1,-4-1-9,-1 2 5,1-1 2,0-2-6,1-1 1,1 0 2,1-3 0,0 1-1,-3-1 1,1 2 4,2-3-4,1-2 13,0 0-6,0 0-2,-1 4 0,1-4 2,0 0-4,0 0-2,0 0 3,0 0 3,0 0 0,0 0-3,0 0-2,10 1 0,-5-1 2,0 3 0,0 0 1,5 1 3,-3-3 0,1 2-6,-2 3 9,1-2-7,1 3 8,0-2-8,-4 3 3,7-2-2,-7 0 0,-1 0 4,-1 0-2,1-1-13,-2 2 11,0 0 12,-1-1-8,-1 0 1,0 0 6,-2 0-1,-1 0-1,-1-1-1,-2 0-10,2-1 5,-1-2 3,0 1 3,-1 0-2,-1 1-2,0-4 2,-1 0-5,-1 2 8,0-2-8,-2 0 6,3 0-1,-2-2 0,-2 2 0,4 0-7,1 0 8,2-4-2,-2 3-4,-2-2 2,6 0-2,-2 2-13,3-2-7,3 3-22,-6-6-21,6 2-28,2-3-4,2 3-17,4-1-92,-3-2-223,9 0 98</inkml:trace>
  <inkml:trace contextRef="#ctx0" brushRef="#br0" timeOffset="428159.6456">3196 17348 72,'0'0'132,"-11"0"-8,7 3-6,4-3-13,-5 4-12,4-2-11,-3 3-3,1-2-14,2 0-3,0 2-4,1-1-4,-4 3-8,4-1-4,0-1-2,0 3-10,0-3 0,0 2-2,4 2-5,-3-3 3,0 5-6,4-1 2,-2-2 4,0 2-13,2-3-10,1 3-4,2-3-1,-3 0 2,1 1-13,0-1 7,1-3-3,-2 0 3,0 0 6,0-1 1,-1 1-1,3-2 0,-2-1 6,1 1 0,-2-2-7,-4 0 7,10-5-5,-1 0 10,-4 0-4,-1-2 19,1-3-3,-1 1 2,-1-1-6,3 0 3,-4-2 5,1-2-2,-3 4 5,0-3-9,0 3-5,-3-3 7,1 1-6,1 3-2,-4-2 4,2 2-3,-1 2-7,-1-1 0,-1 1-2,-2 2-6,-1-2-1,3 5-9,-6-2-17,-1 1-4,2 2-16,-2-1-20,3 2-24,-3 0-13,2-2-22,3 4-83,-1-2-226,9 0 100</inkml:trace>
  <inkml:trace contextRef="#ctx0" brushRef="#br0" timeOffset="428492.3757">3319 17166 71,'0'0'100,"0"0"-18,0 0 3,0 0-9,4 15-8,-4-15-4,0 7-16,5-2 5,-5 0-9,4-1 5,0 0-23,-3 1 10,-1-5 3,9 6-8,-9-3-7,5 1-5,-5-4 0,2 5 9,-2-5-13,5 2 9,-5-2-4,0 0 10,0 0 0,5 0 1,-5 0-5,0 0-1,0 0-2,-3-14-9,3 14 8,0-9-6,0 9-5,-2-7 4,-1 3-7,3 4 5,-4-8-6,4 8 6,-5-5-11,5 5-7,-4-4 3,4 4-6,0 0-3,0 0-6,0 0-9,0 0-16,-19 6-11,19-1-11,0-2-14,-4 1-15,4 0-59,-1 0-163,1-4 72</inkml:trace>
  <inkml:trace contextRef="#ctx0" brushRef="#br0" timeOffset="428844.4811">3792 17244 8,'0'0'157,"-9"-4"-18,4 4-4,0-1-16,-4 1-11,0-2-18,9 2-2,-13 4-12,3-1 9,-2 1-21,3 2-18,-1 1 2,0-1-4,1 2-2,0 2-9,-1 2 3,2-2-11,2 0-6,-3 4 3,3 3-3,-1 0-6,2-3-8,1 2 14,-2 0-7,3 1 4,2-4-4,1 3-3,3 1-5,-2-5 6,-1 0-1,6 0-3,-1 0 1,0-3 5,1 1-6,1 0-1,2-5-6,0 4 4,0-1 4,2-6-5,1 5 8,-2-3-2,3 0-1,-2-2 1,7 1-4,-6-3 2,-1 2-4,1-2-2,-5 2-8,4 0-14,-2-4-10,-3 2-27,-6 0-19,9 0-33,-9 0-105,4-3-234,-4 3 104</inkml:trace>
  <inkml:trace contextRef="#ctx0" brushRef="#br0" timeOffset="430064.827">3138 16656 52,'-3'-2'98,"3"2"-8,3-4 2,-3 4-10,1-6-3,-1 6 6,0-7 2,0 7 0,-1-4-6,1 4-5,0 0-11,0 0 3,0 0-21,1-4 0,-1 4-7,0 0-2,0 0-14,0 0-1,0 0 4,0 0-9,-4 15-5,4-6-4,0 1 2,3 2 1,-3 3-2,1-1-2,-1 1 0,5 5 1,-5-2-2,3 2-1,-2-1-6,-1 7 2,3-6 10,-2 4-7,-1-4 1,5 4-4,-1-7 5,-3 0-2,4 1 3,-2 0-11,-2-1 7,-1 2-9,4-2 11,-3-2-9,2-3 6,-2 0-5,0 1 5,2-4-2,-1 1 1,1-2-2,-3 0 3,2-1 0,0-1 3,-2-2-7,0 1 2,3-1 1,-3-1-4,0-3 5,0 7 2,0-7 1,2 5 0,-2-5 2,2 2 1,-2-2-1,0 0 6,0 0-20,0 0-12,0 0-14,0 0-19,0 0-15,-9-11-24,8 4-20,-3 0-82,0-1-208,1 1 92</inkml:trace>
  <inkml:trace contextRef="#ctx0" brushRef="#br0" timeOffset="430415.1677">3116 16704 118,'0'0'143,"0"-5"1,0 5-17,0 0-2,0 0-15,0 0-5,-1-6-15,1 6 1,0 0-15,0 0-6,0 0-11,0 0-5,0 0-8,0 0-4,-12 8-3,8-5-6,-3-1-5,3 3-5,-5 3-2,1-3-4,-1 4-1,-1-2-2,4 1 3,-4 1-4,2 1-5,0 0 2,0 0-4,1-1 3,1 1 1,2 0-5,-3 1-2,1-3-14,2 2-2,0-4-11,0 0-1,2 1-19,-1 0-11,0-1-14,2-2-16,0 1-1,1-5-7,-2 9-1,2-6 3,0-3-5,1 3-52,-1-3-160,0 0 71</inkml:trace>
  <inkml:trace contextRef="#ctx0" brushRef="#br0" timeOffset="430661.8916">3098 16699 78,'0'0'104,"0"0"-18,8-3-11,-8 3-3,0 0 0,14 3-13,-14-3-6,15 3 4,-2-1-13,0 0-1,-3 1-2,4-1-3,0 3-4,-1-2-6,0 0 2,1 1-10,-2-1 1,-1 2 12,0-1-12,-1-1-8,2 1-17,-6 1-9,4-2-18,-2 1-11,-4 1-37,1-2-64,-1 1-154,0-3 69</inkml:trace>
  <inkml:trace contextRef="#ctx0" brushRef="#br0" timeOffset="435921.1582">3336 16091 33,'1'-6'68,"-1"-3"-6,0 3-5,0-1 4,0 2 9,0-3-9,-1 3-3,1-2-7,-4 2 3,4 1-10,-4 0-7,3 0 17,-3 0-12,4 2-9,-3-2-4,3 4-2,-6-4-7,3 2 3,3 2-2,-6-3-13,6 3 2,-9 1 4,9-1-8,-9 7 5,4-5-8,-2 2 15,0 4-13,-3-1-3,3 3-2,-3-1 1,1 4 0,0 0 3,2 3-4,-2-3-2,1 5-2,2-2 5,-1-1 0,1 3 5,1-2-5,1 1 7,0 1-12,3-6 12,0 5-3,-2 0-7,3 0 3,3-1 1,0 1 5,0 0 4,-1-3-10,1-2-2,0 1 7,0-1 4,1 0-14,3-2 8,0 0-11,1 0 7,0-1 2,1 1 7,-2-3-4,4 0-2,-1 0 6,0-3-8,4 0 6,-3 0 0,1-2-6,2 2 6,0-4-2,-1 0 0,-3 0-6,2-1 3,2-2-1,-1-1 2,-1 2 7,0-6 7,1 4-3,-1-1-5,2-6 1,-4 5 12,0-4-1,-1-3 3,3 0-1,-3 0-3,-1-2 2,-2-3 4,1 1-9,-1-2 3,-2 1-1,1-1-7,-1-5-3,-3 3 3,2 3 6,-2 1-9,-1 0-5,-1 1 5,-2-4-3,2 5 7,-3-3-6,1 3-3,1 3 2,-1 0 1,-2-3 6,-1 1-15,-1 3 9,1 0 0,2 1-3,-5 0 3,2 1-10,0 1 3,1-1 3,-1 4-2,0-4-2,0 2 0,1 3-1,0-1 0,-1 3 0,-2-2 5,2 3-2,-2-1-3,-1 2-3,-2 0-3,3 2 6,-6 3 13,5-3-18,-1 4 4,-3 1 3,4 1-12,-3-2 4,4 4 11,0-3-12,-1 4 10,-4 2-2,4 1-2,0 1 1,2-5-4,0 7 5,-1-2-9,3 2 11,-1 2-5,4 0 1,-1 0 2,-1-2-3,3 2 6,-3-2-2,4 2-11,1-3 11,-1 1 1,2 2 0,0-2 0,3 0 4,-1-3-2,0-1 1,0 3-7,1-1 5,1-3-8,3 2 12,2-1-8,-4-1-1,2 0 4,0-4-2,4 5 18,-4-8-18,1 3-6,1-3 8,-2 2 0,2-1-3,-1-1 3,0-2-4,0 0 2,1-2 1,-1-1-3,0 0 4,2-1 3,-3-2-4,3 0 0,-2-1 6,1-3-6,-1-1 8,2-5-11,-2 5 8,1-9 2,-1 0 1,3 0 3,-2-7-1,-1 7-3,1-10-1,-1 1-3,-4 4 3,0-6 5,-2 0-17,1 4 11,-7 5 7,2-1-1,-3 3-7,0 0 4,-5 1-9,0-1 0,-3 4-3,-1 1 0,-3 0 0,0 4-1,-2-1-8,-2 4-23,1 1 5,-1 0-23,2 3-16,-1 1-15,-1 2-21,2 1-89,-4 1-209,4-1 93</inkml:trace>
  <inkml:trace contextRef="#ctx0" brushRef="#br0" timeOffset="445835.5457">8222 15172 34,'3'-4'95,"-3"4"-8,0 0-12,0 0-10,0 0-5,0 0-3,0 0-6,0 0-5,-9 13-6,4-4 0,-3-2-9,-1 3-5,-3 2-3,1 2 1,-3 0-7,-1 1 4,2-3-1,0 2-6,-1 3 2,4-3-5,-2 1 6,1-1-5,-1 1 7,3 1-11,2-5 0,2 1 0,1-2-1,-1 0 2,2-2-3,1 0 4,2-2 4,0-1-13,2 1 8,1 0-2,2-3-2,4 1-1,2 0 7,2 0-9,2-1 6,2-2-4,2 1 8,3-1-9,-3 0 1,1-1-1,1 0 3,-2-1-7,0 1 2,1-1-3,-3 1 5,-5-1 0,2 0 4,-4 1-11,-5 0 10,4-1-3,-4-1-2,-5 2-8,8-1-21,-8 1-8,0 0-9,-1-3-20,1 3-13,-12-5-57,12 5-146,-11-3 65</inkml:trace>
  <inkml:trace contextRef="#ctx0" brushRef="#br0" timeOffset="446136.1008">8181 15294 2,'-2'6'105,"-1"2"-9,2 0-3,1 3-12,-1 4 15,1 0-10,0 2-10,0-1-6,1 2-4,0 0-10,2 1-5,-3 1-3,0-1-6,0 8-2,0-2-7,0-2 1,0-3-2,-2-1-4,-1 8-3,1-3-3,-2-4 6,1 5-12,-1-7-1,1-3 8,1 3-17,-2-4-15,0-1 1,3-3-14,0 1-11,-1-6-9,0 2-9,2-1 1,-3-2-6,3 0-13,0 0-6,0-4-9,0 0-45,0 0-139,0 0 61</inkml:trace>
  <inkml:trace contextRef="#ctx0" brushRef="#br0" timeOffset="446549.0824">8441 15308 59,'0'0'83,"0"0"-6,0 0-8,0 0 5,-18 15-17,17-11 0,-5 5-10,1 2 0,-1 1-15,4-2 7,0 1 6,0 4-12,-2 2-8,1-3-4,3 5 5,0-2-7,1-2 3,2 2-4,0 1-3,0-1-5,1-1 1,1-6-3,-1 1-2,0 2 3,0-5-1,4 1 4,-3 0-17,1-3 18,-1-2-2,1 1 2,1-2-6,1-1-2,0-1-1,0-2 1,1-2 4,1-1-4,-1-3 1,0 0 0,4-6 2,-3-2-5,-2 1-12,2-5 0,-1 3 13,0-9-4,-1 0 1,-2 9 1,-3-2-5,-2-10 10,0 11-1,-1-1-5,-2 0 10,-2 6-13,0 2 1,-2-1 0,-1-2 2,-2 5-2,-2 0 1,2 1 3,-4 1-2,2 1-6,-1 2-1,3 3 6,-5-3-12,2 3-2,-1 3-12,3-3-6,3 3-17,-3 1-12,2 1-15,2-3-50,-1 0-135,0 0 61</inkml:trace>
  <inkml:trace contextRef="#ctx0" brushRef="#br0" timeOffset="446831.5314">8662 15175 39,'4'-6'83,"-4"6"-14,0 0-4,4-3-6,-4 3 0,0 0-13,0 0-11,0 0-20,7 9-18,-7-8-17,3 3-25,-2-1-22,3 1-74,2-1 33</inkml:trace>
  <inkml:trace contextRef="#ctx0" brushRef="#br0" timeOffset="447123.5819">8923 15207 84,'-6'0'93,"0"-3"-20,0 3-3,6 0-8,-12 0 3,7 3-7,1-2-17,-2 2 2,1-1-5,-1 4-8,-1 3 0,1 0 3,0 1-7,1 2-5,0 5 16,0 0-24,0 1 1,1 1 3,2 1-8,-1-1 9,-1 0-12,3 0 4,1-1 2,0-2 0,0-4-4,1 0-3,3-1 7,0 0-2,0-3 2,2 1 4,3-2 10,-1-2-2,2 2-2,3-3-2,3-2 4,-2-2-6,6 1 2,0-2-8,-1 0-1,-1 0-5,0-2 3,-5 0-3,-2 1 8,1-1-36,-5 0-34,0 2-27,-4-1-89,-3-4-186,0 6 82</inkml:trace>
  <inkml:trace contextRef="#ctx0" brushRef="#br0" timeOffset="472457.4678">7899 15750 8,'0'0'57,"0"0"5,0 0-13,18 5-3,-7-2-5,1-3-8,-1 3 2,5 0 4,3 0-9,-1 0-7,0 2 3,3-2-5,1 2-9,5-1 3,1 2 11,-6-2-17,7 1-4,-2 2 4,0-4 3,0 0-7,-4 1 4,-3 0 8,2-3-10,-2 3-5,3-1 2,4-3-2,-8 2 1,3-2 1,-3 3-3,-1-1 6,1 0-6,-6-1 4,6-1 3,-6 0-8,1 0 5,-1 2 9,-2-4-7,2 1-2,1 1 6,-1-4-6,0 4 12,5-5-17,-6 5-1,6-3 5,-4 1-6,4-5 3,1 4-3,-2-1 6,2-2 1,-1 2 5,1-3-1,0 2-5,-2-4 4,2 3-1,-2-2-3,1-1-2,-2-2 2,0 1 5,0 0-4,-6-1-1,3 2 0,1-3-5,-6 3 3,7-3 8,-6 0-5,3-1-1,-5 2-1,1-2-7,0 2 2,-2 0 5,2-4-6,-2 1 2,0-2 2,1 1 5,1 0-6,-1-1 3,0 1 0,2-2 0,-2 2-3,2 1-3,0-1 3,0-1 0,1-1 5,4-3-1,-1 3-3,-4 1 4,1 0-11,4 5 8,-5-4-5,-1 1 7,-1 3-2,2-2-4,-3 2-1,-2 0 2,-1 0 3,0 0-4,1 1 5,-3-2-9,-1 1 5,4 0-6,-4-1 4,-4 3 6,4-2-3,-1-1 4,-2 3-6,1-4 3,-2 2-6,0 1 9,-1-2-5,2 2-3,-3-2 5,2 1-5,-1 1 2,0-3 4,1 2 3,-1 0-12,-4 1 7,1-1-3,3 1 0,-4-2-2,4 3 7,-4-2-2,0-1 0,0 2 7,-1 1-5,-1-1-4,0 0-5,-1 2 1,-4-2 4,0 5-1,0-5 0,-3 4 7,0-1-11,1 1 8,-4 0 0,-5-1-3,-1 2-2,0 0-2,0 1 9,-2 1-1,0-1-5,1 2-1,-2-1 5,0 0 2,2 1-8,1 2 4,-4 0 1,5 0-4,-1 0 2,0 0 4,-2 2-5,1-2 8,1 3-6,0 0-4,6 1 11,-6-2-12,10 1 3,-9 2 1,4-1-2,3 1 4,-2-1 3,-2 5-6,5-2-1,-2 1 7,1 0-7,-7 3 2,0 3 2,3-1-1,-3 3-4,3-3-1,-1 3 2,2-2 5,1 3 2,0-2-1,-1 3 0,-1 0 1,3 1-2,0 1 4,1 0-10,1-1 1,0 1 5,-1 1-4,6-5 2,-1 5 4,-1 0-1,3-4-3,-1 4 4,0 2-2,2 0-5,2 1 6,-4-2-9,5-2 8,-1 5 3,6-6 2,0 7-5,-1-3 4,5-4-5,-3 1 2,2 5-1,5 0-8,-4-6 13,0 2-6,3 3-3,0 1 3,4-7 0,-4 1 3,1-1-3,4 7 0,0-8 6,-2 2-6,7-2 2,-1-2-2,-1 0 8,2 1 0,-1-1-8,4-1 5,2 1-5,1 2-1,-1-6 1,1 1 0,4 1 7,-5-5-9,7 5 7,-5-3-3,0-2 0,2 0-4,-3-2-2,3 1 6,3-2-3,-3 0 1,7 2 1,-7-4-1,0-1-9,6 1 11,-7 1 2,7 0-2,0-3 5,0-1-1,1-1-2,-9 1 12,14 0-4,-6-1-7,4-5 9,-2 5-7,0-4-1,-1 3 1,1-5-4,-4 1 3,-4 2-3,3-4 1,-5-1-2,-1 2 6,-1 0 1,1-1-3,-3 1-10,-1-3 10,0 2-2,-3 1 0,0-5-1,0 5 5,-2 0-21,3 0 11,-3-1 0,-1 2 1,0-2-2,5 3 21,-9-2-6,4-1-15,-4 4 1,0 1 3,2-4-5,-3 4-1,2-2-10,-3 1-15,-2 1-8,3-1-21,-2 2-15,-2 2-43,0-4-127,0 4 56</inkml:trace>
  <inkml:trace contextRef="#ctx0" brushRef="#br0" timeOffset="473605.4416">6506 15516 17,'0'0'53,"0"0"-2,0 0-13,0 0 2,0 0-5,28-1-2,-16 1-3,8-2-3,-2 1-2,4 1-4,10 0-1,-2-2-5,0 0 4,3 1-4,-4-4 0,2 2 3,0-2-6,-2 4 1,-7 0-7,-1-4 3,0 1 1,-1 3-3,-8-2-5,3 1 7,-4 0-5,1 0 3,-7 1-1,3-2 2,-4 2 0,1-2-4,-5 3 2,9 0 1,-9 0-4,4-2-2,-4 2 1,0 0-4,0 0 6,0 0-3,0 0 6,0 0-5,-14-5-8,14 5-2,-8-3-8,8 3 3,-10-1-12,7 0-2,3 1-5,-10 0 0,10 0-4,-6-2 3,6 2 3,-5-3 3,1 1 3,4 2-1,-7-3 2,1 1 2,6 2 2,-4-3-1,4 3 5,-8-1-1,6-3 5,-3 1 1,1 2 0,-1-4 7,1 1-8,-1 0 6,1 0 1,-1 1 4,0 1 0,-1-1 13,-1 1 0,1 0 6,2 0 5,-2-1-5,1 3-3,5 0 4,-10-3 2,10 3-6,-6-1 5,6 1-15,-6-1 6,6 1-3,0 0 4,0 0-2,0 0 0,0 0 5,0 0 0,0 0 6,9 12 0,-3-9-1,5 0 1,0-2-3,-1 3 1,4-1-1,0 0 0,-1 0 1,3 1-5,-3 0 3,-1 0-6,-2 0 0,-1 1-5,-1-3 2,-2 1 0,-1 2-2,-1 0-2,2-2 1,-2 1 1,-3 1-6,-1 0 8,0 1-6,-1 3 4,-3-5-1,-6 6-3,1-2 3,-1 3 0,-5-1-12,-1 2-22,-4-2-23,-4 2-54,-2 1-114,3-2 50</inkml:trace>
  <inkml:trace contextRef="#ctx0" brushRef="#br0" timeOffset="474042.1613">6773 15829 11,'18'-1'34,"1"1"-1,-1-1 1,4 0-4,-3-1-6,-1 2-5,-4-1-5,0-2-4,-1 2 0,-2 1-3,0 0-5,-4-3-4,0 3 0,-1-1-4,-6 1-9,9-2-3,-6 0-14,0-3-32,-2 3 14</inkml:trace>
  <inkml:trace contextRef="#ctx0" brushRef="#br0" timeOffset="474371.6214">6947 15737 9,'0'0'16,"-3"-6"4,3 6-4,-1-2-4,1 2-1,0 0 3,0 0 2,0 0 1,0 0-2,17 7 2,-11-5 5,-1 3-10,4-2 0,1 2 9,2 0-3,-2 0 2,4-2 4,-5 3-2,1-1-1,1-2-6,-2 2 12,-4-1-9,1 2-14,-2-2 10,-2 1 0,0-2-8,-4 3 3,0-2-1,-7 4 0,0-2-1,-5 5-3,1-3-20,-5-2-18,-1 1-37,0-2-74,-3 1 32</inkml:trace>
  <inkml:trace contextRef="#ctx0" brushRef="#br0" timeOffset="483319.4356">10802 15716 11,'14'-1'50,"6"-2"4,1 0-9,7 1-10,4-5 3,3 5 7,5-2-10,13-3 1,-2 0-8,4 3 6,0-3-6,-3 1 5,2 3-8,-2-5-9,-13 5 3,-3-1 2,-1 2-2,0-3-7,-15 3 5,2-1-5,-8 1 5,0-1-3,-2 2-6,-5 1 10,1 0-16,-3-2-7,-1 0-2,0-1-17,-4 3-10,1-4-8,-1 4-7,0 0-37,0 0-92,-14-4 41</inkml:trace>
  <inkml:trace contextRef="#ctx0" brushRef="#br0" timeOffset="483598.7718">10873 15787 21,'0'0'99,"20"-3"-9,-10 2-6,4 1-1,0-1-15,4 0-1,3 1-5,8-3-5,3 2-8,1-1 1,2 2 2,4-5-17,15 2 5,0 1-12,0 0 3,-1 1-1,-2-2-21,3 2-26,-17 4-32,3-5-100,-10 1-160,6 1 71</inkml:trace>
  <inkml:trace contextRef="#ctx0" brushRef="#br0" timeOffset="497435.2191">11994 16482 22,'5'-5'87,"2"-3"5,-3 4-5,1-3 2,-1 2-2,2 1-4,-3 3-8,-1-3-3,2 0-12,-4 4-9,3-4 7,-3 4-20,2-3-6,-2 3-2,0 0-1,0 0-4,0 0-4,3 12 6,-6-7-2,-1 5-1,-1-1-5,1 3-6,-3-2 6,-1 7-8,-1-3-1,0 1 3,-1-1-2,0 1-3,1-2-4,1 1 10,-1-2-11,5-1 5,-2 0-2,1-1-1,-3 1-1,4-3-2,0 1 7,-1-4-7,3 2 2,0-2-1,0 0 4,1 0-5,1 0-12,-2-1 7,1-1 7,1 2-14,0-5 16,4 5 4,0-3-7,-4-2-4,7 2 4,-1-1 2,1-1-4,3 0 7,-2 0-10,4-1 3,-1 1-3,3 0 4,0 0-4,-1-2-4,1 2 11,-4-3 1,2 1-3,-1 2-7,2-2 2,-3 2-3,-1 0-5,-2-2 13,-1 2 1,-6 0-19,11 0 15,-7-1-3,-4 1 10,0 0-11,9-1-6,-9 1 3,0 0-9,0 0 10,7-1-12,-7 1-21,0 0-7,1-2-21,-1 2-11,0 0-14,0 0-59,-12-5-163,7 4 71</inkml:trace>
  <inkml:trace contextRef="#ctx0" brushRef="#br0" timeOffset="497799.7342">12015 16540 49,'0'0'89,"0"0"-11,0 0-16,0 0 0,0 0-8,0 0-5,0 0 3,5 12-11,-5-7 3,4 4 1,-2-1 10,-2 4-14,2-3 3,0 8-2,-2-5-8,4 5 3,-3-3-8,-1 3 1,4-2-5,-4 2 2,4 0-5,0 0-9,-4 0-1,6 1 6,-2-1-3,-3-1-1,3 1-4,1 0 3,-2 0 0,1-1-6,-2-3-1,1-1 0,3 2 3,-3-2-5,-1 1-1,1-1 10,-2-3-10,0-2 5,1 0-1,-1-1-10,1-1 10,0-1 0,-2 0-8,0-4-5,-2 6-5,4-4-6,-2-2-5,1 5-2,-1-5-4,0 0-8,0 0-30,0 0-24,0 0-60,0 0-161,0 0 71</inkml:trace>
  <inkml:trace contextRef="#ctx0" brushRef="#br0" timeOffset="500751.346">11932 17219 6,'-4'-4'48,"4"4"-11,-4-7 7,3 4-3,1 3-4,-4-7-3,2 3 0,2 4 0,-2-8-4,1 5 1,1 3-4,-3-9 3,1 6-5,2 3 0,-2-5-2,2 5 0,-2-8-4,2 8 3,0-6 2,0 6-2,-3-3-1,3 3 4,0 0-2,-3-5-2,3 5-2,0 0-1,-3-6-10,3 6 3,0 0 0,0 0-5,0 0 4,0 0-9,0 0 4,0 0-9,0 0 5,0 0 1,0 0 1,0 0 1,0 0-5,0 0 6,0 17-5,0-11 2,0 0-1,5 3-4,-5 1-4,3 2 3,-2-2 9,1 2-7,2 5 21,0 0-16,-3-1-11,2 1 5,1 3-3,-2-2 4,5 2 7,-3-4-7,-3 2-3,5-1 12,-2 0-7,0 3 5,2-1-4,-1 0 1,-1-4 6,1 4-4,-1-5-3,0 2-8,1 1 21,-3-6-15,-1 1-1,-1 3-5,6-3 20,-5-1-17,-1 2 2,0 3 11,3-1 2,-3-3-10,1-1 0,-1 0 2,-1-1 1,2 0-2,-1-2 1,0-2-3,0 1 0,0-2-4,0-1 0,0 0 1,1 0-9,-1-4 2,3 7-13,-3-5 1,0-2-4,1 4-2,-1-4-14,0 0-18,0 0-45,0 0-114,0 0 50</inkml:trace>
  <inkml:trace contextRef="#ctx0" brushRef="#br0" timeOffset="501156.065">11855 17611 13,'7'1'62,"-4"3"-2,6 1 1,-2 2-9,-1-2-10,1 3-3,1 1-3,-1 1 8,0 3-9,0-2-5,2-1 0,-2 2-8,1-3 1,-1 1 2,-1 2 3,4-4-13,-5 4-5,0-2 2,2 2-5,0-5 9,-2 4-12,2-2 5,-2 0 2,0 0-8,-1-2 3,2 2 2,-4-5-3,0 3-2,3-2 4,-3 0 1,0 0-10,2-1 9,-1 0-6,-2-3-4,-1 3 0,0-4-5,6 4-4,-6-4-7,0 4 22,3-1-23,-3-3-2,0 0-13,0 0-19,0 0-40,0 0-100,0 0 44</inkml:trace>
  <inkml:trace contextRef="#ctx0" brushRef="#br0" timeOffset="501532.2262">12132 17590 51,'0'0'53,"0"0"-3,0 0-6,0 0-7,0 0-7,0 0 5,0 0-3,0 0-7,-2 17-2,-1-11 2,2 2-2,-2 2 2,1 0 9,-1 1-12,2 4 1,0 0-6,-4 4 2,1-4 3,3-2 1,-2 2-8,-1 3-1,3-2 2,-2-4-2,1 0 1,0 1-7,-1-1 3,3 0-1,-3-2-11,-1-1-3,3 2-9,0-2-7,-1-1-7,1 0-24,0-3-49,1 3-109,0-8 48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2-01T10:35:32.7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3751 2063 84,'0'0'177,"0"0"-7,0-8-11,1 5-15,-1 3-14,0-4-12,0 4-9,0 0-12,0-4-9,0 4-7,0 0-6,0 0-20,0 0-6,0 0-12,0 0-5,0 0-2,0 0-13,0 0 5,-1 16-7,1-6 3,-1 2-2,1 5-2,-3-1-2,6 2-2,-3 7 2,0-7-3,1 7 0,-1 1-1,1 3-2,2-2 1,-3-3 1,5 3 1,-1-1-1,-4-2 0,5 3-1,-4-6 1,3 4-2,0-1 0,0-4-3,-1-1 1,-1 2-1,1-2 5,-1 2-1,2-2-2,-4-2-1,5 0-5,-4 0 7,-1-5-3,3 0-2,1-2 3,-3 1-1,1-1-6,0 0-5,-1-1-5,2 1 3,-2-5 4,0 2 3,0-1-2,1-2 4,-1-1-2,-1 3-2,4-5-1,-4 4-4,0-5 17,0 0-9,1 5-1,-1-5 1,0 4 4,0-4-1,0 0 5,0 0-5,0 0 0,0 0 2,0 0 0,0 0-3,0 0-2,0 0-3,0 0-7,0 0-13,0 0-5,0 0-12,0 0-26,-10-11-25,6 8-20,4-2-17,-3 0-94,0 1-243,-4 1 107</inkml:trace>
  <inkml:trace contextRef="#ctx0" brushRef="#br0" timeOffset="1409.9957">3603 2145 138,'-1'-5'157,"1"5"-22,0 0-16,0 0-13,0 0-13,10-2-6,3 2-4,3 0-15,5 0-3,0 0-13,7 0-4,4 0-3,-2 0-8,-1 0-1,3 0-5,-3 0 1,-2 0-2,-6 0-11,-1 2-4,-2 1-4,-1 0-1,-2-2-7,-3 0-3,-2 1-9,3 0-4,-7-2-4,-6 0 8,13-1 8,-13 1-8,10 1 7,-10-1-5,0 0 5,10-5 1,-7 1-2,-2-1 4,-1 5 3,1-8-2,-1 4 9,0-2-2,0 1 5,-1-1-6,0 0 1,-2 0-7,2-2 5,-2 3 1,2-2-1,0 3 14,0-2 1,-3 2 1,4-2-3,-3 4 1,-2-2-6,4 1 1,0-1 1,1 4-7,-4-5-1,4 5-2,-4-3-2,4 3-2,0 0-2,-5-1 2,5 1-5,0 0-2,-5 9 1,1-2 2,-1-3 0,1 1 0,3 7 14,-2-3-20,2 2 5,-2 3-1,3-1-4,-1 3 5,1 4 4,1-1-7,-1 5 8,3-7-1,-2 10 4,-1 1-8,4-3 4,-4 0 20,6 3-25,-2-3 1,-1-1 0,-3 2 4,5 0-2,-5-8 1,1 2 0,2 6-1,-2-9 3,3 1-3,-3-2-2,2 0-2,-1-6-6,-2 3 0,0-2-3,4 0 4,-3-5 1,-1 2 3,0-1-4,1-2 9,1-1-4,-1 0 1,-1-3 6,0-1 1,3 5 10,-3-5 3,0 0 2,0 0-5,0 0-2,6-12-6,-4 5-3,0-5 2,2 2 0,0-7-13,4 0-6,-3-2-2,2 1-8,1-5-3,3-1 2,-3 7-1,-1 0 8,1 2-6,-2-1 1,2 7 2,-4 0 10,1 5 5,-1-4 10,-3 3-6,1 2-7,1 1-2,1-2 5,-3 1 1,-1 3-2,0 0-4,9 7 6,-6-5 0,1 2 3,-3 3-3,2 3 6,-1 1-9,3 0 4,-1-2 24,1 3-24,-1 0-1,0-2 2,4 6 6,-2-6-3,-1 1 2,0-1-3,2 0-3,-1 0 2,3 2 10,-1-7-8,1 7-2,-2-7 2,2 3-2,-1-1 7,2-3-2,0 3-9,0-4 5,-3-1 2,4 2 3,-2 1-2,-1-5-7,1 0-2,1-1 4,-4-2 1,4-2 3,-3 1 0,-1-4-9,2 2 3,0-6-4,-3 1 1,1 1-8,-2-8 3,0 1-1,-1-1 6,2-1-7,-4 2-1,2 0 2,-3 8 4,2-6 14,-4 3 6,2 3 6,0-1 11,0 4-1,-3 0-3,3 0 1,-4 2-4,4-2-7,-2 5 4,2 1 4,-4-7-7,0 6-8,4 1 2,-9-3-2,9 3-3,0 0 0,-10 4-3,3 0-2,3-1 7,2 3-4,-2 0-2,-1 3 4,1-3-1,3 6 1,-3-5-6,4 5 5,0-1-3,0 2 3,1-1-5,2-2 0,-2 2-1,3 6 0,1-6-8,-1 3-3,2-4 1,2 5-3,-3-8-6,5 4 5,-2 0-2,0-4-5,-1 1 1,1 0 3,1-1 2,0-3-15,1 0-8,0 2-11,-3-5-8,-2-1-14,2 1-20,-1 0-51,-6-2-159,9-2 71</inkml:trace>
  <inkml:trace contextRef="#ctx0" brushRef="#br0" timeOffset="1783.9155">4628 2431 184,'0'0'169,"0"0"-16,10 0-6,-10 0-21,9 4-20,-5-4-9,1 3-7,0 1-14,2 5-1,4-3-7,-4 4-8,0-2-6,1 5 4,-2-3-23,-1 2-3,-1 0-23,1 3-17,0 0-9,-1-3-14,0 0-5,-1 0-13,-1-1 8,0-3-7,-2 1-6,2 0 3,-2-4 3,0 1 9,0-3 6,0-3 5,-2 7 0,2-7 13,-2 0 12,2 0 12,0 0 20,0 0 1,0 0-4,-12-9 0,9 3 4,-2-3-8,2 1 5,-2-3-7,1-1 1,-2 2 9,3-3-3,-1-1 7,2 2-10,-1 1 9,0 0-3,2 1-10,-1 1-6,2-1-9,1-1-19,1 1-10,1 2-11,3-1-22,1-1-17,0 4-28,2-3-92,-1 2-210,3 4 93</inkml:trace>
  <inkml:trace contextRef="#ctx0" brushRef="#br0" timeOffset="2021.8413">4927 2391 25,'5'10'107,"0"-2"-18,-3 4-4,1 2-6,1 0-10,0 1-2,-4 2-11,3 0-6,-1 0-13,-2-1-16,1 2-20,-2-3-14,-1-3-19,-1 0-9,3-1-10,-3-2-41,1-1-99,0-2 44</inkml:trace>
  <inkml:trace contextRef="#ctx0" brushRef="#br0" timeOffset="2512.3272">4936 2608 31,'-2'-8'41,"2"-4"-6,0-2-1,3-3 8,-1-1-1,2 2 10,0-1-3,-1 2 19,2 3 15,-3 0-16,1 0 13,-1 4-19,1-1 1,0 6-5,-1-4-6,1 2-8,-1 2-2,-2 3-4,10-4-11,-5 4 1,-5 0-1,12 4-7,-8 0 0,6 5 7,-3-2-4,0 4-2,2 1-4,-3 0 5,2 2-10,-1 2 5,2-1 1,-3 1-2,-1-1-7,0 2-5,-1-7 0,0 2 5,-3 1-16,3-3-5,-2 1 3,1-4-2,0 3 7,-2-5-14,-1 2 2,1-2-1,-1 0 3,0-4 14,0-1 1,0 0-1,0 0-5,0 0 5,0 0 7,0 0-17,-14-8 7,12 3 1,-1-4-5,-1-2-14,-1 1-3,4-3-11,-2-4-4,-2 0 6,3-2 0,2 0 11,0 2 4,2-1-2,3-2 7,-1 6 5,4 0 9,-3 1-1,0 5 13,0-3-8,2 3 3,0 1 7,-4 3 2,4 0 2,2 0 5,-4 4 6,3-3 5,1 1 8,0 2-5,2 0 17,-2 2-17,4 1 5,-1 1-9,0 1 1,-1-2-3,4 4-4,-4 0-1,1-3-2,2 5 8,-5-4-16,0 4-3,1-1 5,-2 1-1,0 1-6,-3-3 4,0 3-2,-3 0-2,2-1 3,-4 3 5,3-3-1,-6 4-5,-3-3 5,2 0-12,-2-1 3,-1 3-7,-2-5-17,-1 4-14,1-5-21,0 2-19,-1-3-25,2 0-22,-1-1-77,-1 1-211,5-3 94</inkml:trace>
  <inkml:trace contextRef="#ctx0" brushRef="#br0" timeOffset="2995.8857">5605 2355 11,'-7'3'149,"-2"-3"-1,-3 1-11,2 0-7,0 3-13,-3-3-12,5 4-7,-1 2-11,-1-3-11,1 1-8,0 0-6,-1 1-6,5 0-6,-3 2-2,3 1-9,-2-1-4,4 1 1,-1 0-6,0 0-3,2 0-7,-1 2-8,3-2-5,0 3-13,1 0-10,3-3-5,-2 4-9,4-4 1,-6-1-11,6-2-1,2 0 7,-3 0-2,0-1 0,0-2-2,4 0 7,-1-3 0,-3 0 1,4 0 11,1 0 1,-2-3 9,1 0 17,-5-2 2,6-1 7,-3 0 11,-1-3 17,1 1 2,1-1-5,-4-1 2,1-1-4,0 1 13,-1-2 5,-2-2-7,0 1 8,4-2-3,-5 5 6,-1-1 9,1 4-1,1-1 7,-2 3-4,1 0-1,-1 0-7,1 1-8,-1 4-10,-1-6-3,1 6-6,3-4-6,-3 4-9,-2-5-4,2 5-6,0 0-6,0 0 2,0 0-5,0 0 1,2 17-2,-1-9-7,0 1-4,3 3-7,-1-4 3,-1 4-12,3 5-5,-1-2-7,1 2 3,-3-6-13,5 5-14,-6-3-27,2-3-21,0 1-25,-1-4-11,-2 1-20,1-1-92,1-1-275,-2 1 122</inkml:trace>
  <inkml:trace contextRef="#ctx0" brushRef="#br0" timeOffset="3224.2581">5779 2172 95,'0'-3'237,"0"-2"-21,0 5-25,3-2-32,-3 2-10,0 0-20,0 0-14,0 0-16,0 10-3,1-2-14,-1 0-6,2 7-4,2 1-8,0 2-7,-1 1-5,2 7-3,-3-10-4,3 10-15,2-2-13,-1 4-9,-1-6-23,2 4-42,-4 1-54,1-8-58,-5 7-112,0-8-305,-2 7 134</inkml:trace>
  <inkml:trace contextRef="#ctx0" brushRef="#br0" timeOffset="4369.8892">4120 3116 185,'-1'-6'196,"1"4"-16,-5-1-21,1 1-16,-2 0-10,-4 6-17,-2 0-12,-4 3-6,3 2-12,0 1-4,-2 3-16,2 2-1,-1-1-6,2 3-11,1-1-3,2 2-6,1 0 1,3-1-15,1 1-12,-1 0-14,5 0-8,0-2-2,5 0-2,0-4-25,-1 4 1,4-6-6,1 1-10,2-1-8,1-5-15,-1 3-1,2-4-1,1 1 3,5-3-3,-4-1 1,-2-4 6,-2 3 6,6-7 4,-6 2 6,-1-3 15,0 2 7,-6-3 9,5-2 14,-3 1 4,-2-3 17,0 2 30,-3 0-1,3 2 21,-4 2 6,0-3-2,0 3 8,1 3-2,2-1-2,-3 2-7,0-2-18,0 1 3,0 4-6,0 0-9,0 0-5,0 0 0,0 0-5,0 0 1,0 0-5,0 13 0,0-5-15,0-2 12,0 3-10,5 0-11,-2 2 1,3-3-9,-1 3-4,-1-5-13,1 5-5,0-1-6,2-1-9,0 0-5,5-1 0,-3 2 4,2-1-16,-2-2 6,0-1-1,2-2-3,-2 2 7,0-2 9,-3-3 6,2 1 4,-1-1 12,-7-1 7,0 0 10,14-4 0,-8 1 14,-6 3 19,7-8 0,-5 2 7,1-3 22,-1 1 1,0-4-12,-1 3 20,0-3 4,-1-1-3,-1 0-4,-2-3-11,3 5 5,-2-1-6,1 1 0,-3 1-1,0 0-6,-1 2-7,-2 1-7,0 1-14,-2-1-12,-9 2 1,5 2-6,-1 3-8,-4 0-20,-5 3-17,7-3-26,-5 5-15,2-1-21,2 1-83,-2-1-214,9 0 96</inkml:trace>
  <inkml:trace contextRef="#ctx0" brushRef="#br0" timeOffset="4854.0889">4478 3226 48,'0'11'102,"-1"0"-5,1 7-17,0-3-4,1 2-7,-1-1-6,4 0-5,-1 1-2,-2-5-18,3 1-6,-2-1-15,3-1-8,-2 2-11,-1-4-1,2-1-8,-2 2-9,1-6 0,-1 3-8,-1-2 4,0-1-5,1 0 6,-2-4 6,0 0 1,0 0-4,0 0 7,0 0-4,0 0 9,0-16 3,-2 7 1,1 0-7,0-3 1,1-1-1,-2-3-1,1-1-6,-1 2 6,0 0 1,1 3 10,1 0 9,0 1 23,0 1-2,0 3 6,1 2-3,1-4 3,-2 1-6,2 4 6,2-2-7,0 1 8,3 1 2,2 2-3,-1-3 5,0 2 0,4 3 11,1 0-15,0 3 2,1-2-3,0 0-4,4 3 0,-4-1-8,-1 2 5,0 0-5,-2-1-8,2 4 5,1-1-13,-4-1 4,-1 2 6,3 0-6,-6 0 6,3 0 0,-2-1-6,0 1 1,-2 1-8,-1-1 2,1 0 17,-4 2-24,1-1 3,0 1 7,-4-1-6,0-1-5,-3 3-17,0-3-13,-4-1-25,-1 1-22,1-2-31,-1 2-63,-3-3-185,2-1 83</inkml:trace>
  <inkml:trace contextRef="#ctx0" brushRef="#br0" timeOffset="5375.874">5049 3208 45,'0'0'174,"-17"-1"-17,17 1-15,-18 3-16,6-1-15,0 0-5,0 1-3,3 2-19,-1-1-5,1 0-16,-3 3-3,2-1-5,-3-3-9,6 6-1,-5-1-5,2-1-3,-3 3-22,4-1-1,-1 0-5,1 2-6,3-4-14,3 5-11,-1-2-9,-1 0-4,5-1-22,0-3 2,2 1-5,1 0-6,1-2 2,2 4 8,1-5 6,4-1 2,-2 2 5,0-5-5,3-3 6,0 2 0,0-2 12,1 0 12,-2-2 13,-2-2 3,3 1 36,-5-2 6,0 2 36,2-5 8,-3 2-14,3-6-6,0-1-7,-3 4 8,-1-4 2,-2 0-4,2-4-17,-5 2 0,0-3-8,0 2-3,-2 0 10,-5 1-1,5 1 3,-6 3 7,5 4 18,0-4-8,0 6-7,-1-1-10,-2 4 0,1 0-4,3 0-3,2 5-5,-5-7-6,4 3-2,-1 0-13,2 4 2,0 0-12,0 0 6,0 0-9,-7-4 1,7 4-5,0 0 7,3 14-3,-1-4-5,2-2 5,-1 4-2,4 4 1,-1-1-3,2 3 1,0 0 1,0-1 0,1 2-12,-3-3-2,0 2-4,4 6-1,-3-4-10,-1-3-17,1 1-19,-3 0-7,-2-3-18,3 0-12,-1 2-21,-4-6-19,0 3-101,0-5-263,0-3 117</inkml:trace>
  <inkml:trace contextRef="#ctx0" brushRef="#br0" timeOffset="5841.4453">5328 3187 124,'0'0'174,"0"0"-10,0 0-18,0 0-14,-18 10-11,13-7-19,1 0-12,-1 2-7,0 1-10,2 1-4,2-2-2,-5 6-9,3-5-10,-2 2-2,3 1-4,2-1-2,-2 1-10,2 3-9,2-3-4,-2 2-6,2-1-17,2-1-1,-3 1-10,3-3 2,2 1-1,1-1-7,-2 0-3,0-2-4,0 0 2,4-3-7,-4 0 3,2-1-9,-7-1 12,16-2 1,-6 1-8,1-3 16,0-1-7,-3-2 0,1 1 7,1-2 1,-2 0 9,-1-6 6,0 4 2,-1-1-9,-1 1 33,0-2 12,0 1 2,-3 1 13,0 0 12,2 1 12,-4 2 6,1-1 1,2 3 0,-3-2 5,0 1-6,0 2-1,0-3-10,0 6-6,0 1-10,0 0-2,0-6-12,0 6-2,0 0-12,3-5-4,-3 5-2,0 0-2,0 0-5,0 0 0,-7 15-6,7-10-5,-4 4-7,4 2-5,0 2-2,0-1-11,0-2-3,2 4-18,0-2-1,2 0-5,-1 0-7,4-2-25,-2 5 0,3-5-23,-3-3-10,0 1-17,3-1-11,2 0-82,-5-5-243,3-2 107</inkml:trace>
  <inkml:trace contextRef="#ctx0" brushRef="#br0" timeOffset="6126.277">5747 3139 179,'-10'-1'172,"10"1"-17,-14 0-3,10 1-14,4-1-5,-13 0-22,8 3-11,5-3-11,-9 2-10,7 0-9,2-2-11,-7 3-2,5 2-6,0 0-6,-3 0 1,3 1-14,2 1 0,2-1-11,1 3-3,-1 1-2,2 0 0,0 2-6,-1-2-9,0 2-4,1-2-3,0 2-5,6 0 5,-1 0-2,-6-2 0,6-2 5,-4 2-14,4-3-3,-4-1 0,3 0-6,-2-2-8,-1-3-4,1 2-3,-6-3-5,15-2-24,-8-1-4,2-1-27,-1-2-12,0 0-77,0-1-206,-1-3 92</inkml:trace>
  <inkml:trace contextRef="#ctx0" brushRef="#br0" timeOffset="6335.4444">5939 2989 168,'0'0'155,"0"0"-13,0 0-13,-12 12-15,11-7-12,-3 8-11,-1-1-10,4 4-2,-2-5-20,2 6 0,1 0 0,0 1-12,0-1 1,0 4-6,1-3-7,3 0 0,-3 0 2,7 2-6,-2 4-4,-2-4-2,3-4-22,-5-1-17,6 1-23,-7-4-16,3-3-26,-3 2-19,3-1-117,-4-3-232,-1-2 103</inkml:trace>
  <inkml:trace contextRef="#ctx0" brushRef="#br0" timeOffset="6706.1538">5853 3202 19,'4'-4'133,"4"-1"-5,-1-1-9,1-1-7,1 2-13,2 1-14,-2-1 2,5 1-7,-1 1-5,5-1-7,-4 0-12,4 0-8,-4 3-4,4-1 2,-6 0-12,-2-1 0,2 3-2,-1 0 0,-3-1-8,-1 0-1,-7 1 0,9-2-5,-9 2 2,0 0-1,10 2-7,-10-2 1,0 0-8,0 0-3,0 0 5,10-2-7,-10 2 8,4 4-1,-4-4-2,0 5-7,0-5 7,1 11-5,1-7 3,-2 1-1,2 1-3,1 2 1,-3-1 8,5 2-9,-5 0 2,0 4 0,4-3 0,0 2 3,-2-4 5,-1 5-10,2-2 8,1 0-7,0 2 3,-3-1-8,-1-3-16,1-1-12,3 1-10,-4-3-16,0-2-13,0 1-19,-1-2-115,-2 2-222,3-5 98</inkml:trace>
  <inkml:trace contextRef="#ctx0" brushRef="#br0" timeOffset="6903.0176">6119 2980 28,'0'-5'244,"0"5"-13,0 0-34,-3-5-11,3 5-18,0 0-15,0 0-16,3-6-22,-3 6-20,0 0-21,0 0-29,0 0-25,0 0-15,0 0-24,0 0-41,0 0-48,15 3-43,-15-3-76,8 8-246,-8-8 110</inkml:trace>
  <inkml:trace contextRef="#ctx0" brushRef="#br0" timeOffset="7263.7686">6368 3044 36,'0'6'147,"3"1"-11,-2-2-29,0 3 4,1-2-21,1 5-6,1-2-10,-1 3 1,-3-3-8,6 1-8,-2 2-7,1 4-1,-1-5-6,1 5-3,0-4-13,0 1 3,-1-3-5,1 1-2,0-1 0,2-2-10,-5 0-9,2-2-4,0-3-8,-3 4 2,2-2 2,-3-5-3,4 2 2,-4-2 6,0 0-1,0 0 2,14-6-2,-11 2 2,0 0 7,1-3 5,1-3-4,-1 1 12,5-6 0,-6 3 10,0-4 10,2 0-10,0 0 9,-2 0 8,2 0 1,-4 4-6,3 0 7,-1 2-4,-1 2-4,-2-3-4,0 6-7,4-1-6,-4 1-11,1 1-17,1-3-22,0 2-31,-2 0-32,1 0-37,-1 5-18,4-8-122,0 4-283,-4 4 126</inkml:trace>
  <inkml:trace contextRef="#ctx0" brushRef="#br0" timeOffset="7456.351">6725 3028 39,'0'7'138,"0"5"-5,-2-2-16,2 0-8,-2 2-12,3 1-4,-1 0-11,0-4-2,0 4-12,1-1-7,-1 0-3,4-1-3,-3 0-7,1 0-2,-1-1-6,0 3 2,1-4-4,0 1-20,-2-2-21,2-1-39,1-4-25,-2 4-23,-1 0-23,0-7-62,-6 5-189,1-5 84</inkml:trace>
  <inkml:trace contextRef="#ctx0" brushRef="#br0" timeOffset="7634.7214">6636 2905 106,'0'-6'196,"0"6"-17,0 0-16,2-7-9,-2 7-13,0 0-19,0 0-21,0-4-22,0 4-23,0 0-24,10-4-43,-2 3-35,-1 0-35,4-3-118,-1 0-215,1 1 95</inkml:trace>
  <inkml:trace contextRef="#ctx0" brushRef="#br0" timeOffset="7848.3842">6967 2868 137,'2'10'147,"-2"0"-6,1 1-8,2-1-18,-1 7-11,2-1-6,-1 0-8,0-1-12,2 1-8,1-1 7,0 0-17,-1 1-3,-1-1-8,2 5-9,-1-2 2,1-1-2,-3 0-21,1 0-17,-1 0-34,-2 0-23,-1-6-31,-1 5-35,-2-3-81,-2-1-217,1 0 97</inkml:trace>
  <inkml:trace contextRef="#ctx0" brushRef="#br0" timeOffset="8516.1547">6975 3094 143,'4'-5'183,"-4"0"-14,3-2-17,0 4-6,0-2-8,3-2-19,-2 3-8,4-1-16,-3 1-4,5-4-17,-1 5-8,0-2-13,4 2-7,-3 0-4,-1 1-8,2 0 0,-2 2-6,-2-2-2,-7 2-10,15 0 4,-15 0-7,9 0-6,-9 0 8,8 0-6,-4 2 1,-4-2-4,6 4-3,-5-1 2,2 1 0,-2 0 0,0 3 3,1-2-3,0 2 1,-1 0 0,1 1-1,0 0 4,0 3-7,-1-3-4,3 2-4,-2-1-8,6 0-6,-2-1-19,-2-1-20,2 0 0,3 0-14,3-1-13,-3-3-9,2 2 0,2-2-9,-1-1-3,6-1 11,-2-2 10,2-1 11,0 0 7,-1-3 10,-5 1 8,-1-2 18,0-2 21,-1 2 19,-3-5 16,4 0 4,-5 1 23,2 1 7,-3-1 25,2 0 8,-5 1 9,2 1 1,1 1-2,-5 0 2,8 2-1,-7-2-5,-1 4-9,0 3-10,4-4-14,-4 4-15,0 0-6,4-4-6,-4 4-4,0 0-3,0 0-2,-4 23-5,4-11 1,-3 6-6,2 2 4,0 5-3,-7 2-3,5 4 0,1 2 0,2-3-7,0 5-6,0-2-7,-1 1 4,2-1 0,-1-1 5,2 0 0,1-1-2,1-1-1,0-2-5,-2 1 8,1-3-3,-2-9-5,2-2 4,-3-2-1,-3-3 6,7-1-3,-4-2 2,3-3 10,-2 2-4,-1-6 17,0 0 4,0 0-7,0 0 1,0 0-2,0 0 0,-22-13-4,9 5 1,3-3-2,-8-2-1,5-3-2,-4-4 0,-1-3 6,-1 2-5,1-3 5,1 1-5,4 0 5,1-4-6,1 2 0,1-2-5,4 1-11,-1 0-13,6 1-10,1 5-24,4-8-26,2-1-45,6 0-31,7 1-34,0 2-141,-1-1-353,5 3 156</inkml:trace>
  <inkml:trace contextRef="#ctx0" brushRef="#br0" timeOffset="9242.9166">9152 1932 34,'0'0'196,"-1"-5"-15,1 5-20,0 0-26,-2-3-20,2 3-9,0 0-13,2 15-8,-1-5-6,-1 5-9,3 4-6,-2 6-4,2 5-4,-3 2-5,1 4-2,1 13-3,0-3-7,-2 0 2,0-8-7,5 8-3,-1-12-4,-2 12-4,1-14 4,1 1-3,0-6-7,1 5 5,-4-4-4,3-1 1,2 0-8,-2-10 7,0 0-4,-3-1-1,3-3-5,-4-1 4,0-3-4,3 0-1,-3-1-5,4-3-3,-4 2-1,0-2-7,0-2 11,0-3-6,0 0-29,0 0-14,0 0-28,0 0-19,0 0-28,-7-10-22,3 3-101,2-1-265,-6-2 118</inkml:trace>
  <inkml:trace contextRef="#ctx0" brushRef="#br0" timeOffset="9514.072">9107 2014 195,'0'-6'218,"0"0"-1,0 1-5,0 1-6,0 4-12,3-5-17,-3 5-17,-3-4-18,3 4-11,0 0-21,-2-6-12,2 6-14,0 0-9,0 0-5,-19 14-7,6-1-9,-1-1-6,-1 2-4,0-3-11,-6 10-4,7-7-13,-5 7-10,-1-3-8,2 1-5,1 1-7,4-4-6,-1 5-11,0-5-8,5-2-12,-1 0 11,1 1-35,1-7-11,2 3-21,-2-5-10,4 5-25,-2-8-4,5 3-19,-3-2-92,0-1-279,4-3 124</inkml:trace>
  <inkml:trace contextRef="#ctx0" brushRef="#br0" timeOffset="9712.0261">9050 2012 15,'0'0'153,"12"2"-20,-3 3-2,3 0-19,-1 2-11,5 4-5,0-1-10,4 6-6,7-3-8,-5 4-1,1-3-11,1-2 1,0 2-9,3 3-6,-4-1 0,1-3-4,1 1-12,0-3-38,-1-1-41,2 1-62,-7-2-93,-1-6-220,-1 2 98</inkml:trace>
  <inkml:trace contextRef="#ctx0" brushRef="#br0" timeOffset="10710.1837">14363 1784 121,'-1'-4'177,"-6"1"10,1-1-20,0 3-15,-2-2-18,-4 3-11,0 1-15,-1 2-11,1 4-9,0-3-13,-3 6-5,2-3-12,2 5-4,2-4-6,-2 8-3,1-2-2,4 2-6,-1-2-3,3 6-9,2-4-12,2 1 3,-3 0-4,6 2 0,-1-2-6,5-1 3,-1 0-6,3-1 0,0-1 3,0 1-4,0-4-4,0-1 5,1-2-3,-1-1-6,1-2-1,1 0-9,-1 1-4,2-3-30,0-2-8,3-4-21,-1-4-21,0 2-21,3-2-125,-8-3-265,5-2 119</inkml:trace>
  <inkml:trace contextRef="#ctx0" brushRef="#br0" timeOffset="11174.4212">14565 1721 11,'2'-2'194,"-2"2"-26,0 0-16,0 0-17,0 0-15,0 0-8,0 0-8,-2 15-28,1-6 8,-1 0-12,-1 4-2,1 4-5,0 2-14,2 0 6,0 7-12,0-3-3,0-3-4,1 5-3,2 2-2,-3-9-2,3 10-3,-5-3-2,4-6-3,0-2-15,-2 3-9,1-1-5,-2-2-13,1 0-3,0-5-17,0-2 7,0 2-9,-2-3-7,2 1-3,-2-3 5,2 0 5,-1-3 11,1-4 19,0 0-20,0 0 9,0 0 1,0 0 3,0 0 4,0 0 0,5-23 16,-4 13-7,3-1 10,1 0 1,0-6-8,1 3 6,0-3-2,-1 5 18,0 2 7,0-1 14,-4 3 16,3-2-4,0 6 5,0-3-3,-3 2-7,3 2 0,-1-2-10,-3 3-4,0 2-7,0-5-6,0 5 0,7-2-3,-7 2-3,0 0 2,16 9 6,-11-4-5,0-2 0,10 6 0,-6 1-5,3-3 0,-1 5-2,-2-5-3,1 3 5,2 0-1,-3 1-4,-3-3 1,3 4-1,0-4-1,0 1 3,-3 2-4,2-2-8,-4 0-8,1 2-10,-4-2-12,2-1-8,-3-4-14,1 3-5,-5 0-19,1-3-27,0 0-25,-1 1-128,-5-4-280,9-1 124</inkml:trace>
  <inkml:trace contextRef="#ctx0" brushRef="#br0" timeOffset="11605.8336">15026 2010 198,'3'-1'218,"-3"1"-24,0 0-16,0 0-25,0 0-13,0 0-16,0 0-8,0 0-12,-20 1-9,17 3-7,-5-4-12,4 5-7,-3-2-11,3 1-8,-2 1-8,1 0-9,-2 1-7,1 0-11,1 1-6,0 1-6,0-2-11,0 5-2,0-4-18,-1 4-7,4-3-13,-2 1-8,1-3-6,3 8-9,-1-9-6,1 3 12,0-3-9,0 0 1,0 1-5,0-6 13,1 7 7,2-2 7,-3-5 6,0 0 7,10-1 9,-10 1 8,0 0 1,17-11 8,-12 7 2,1-1 20,2-5 19,-2 3 17,-1-2-4,1 1-5,-2 0 20,1-2 1,0 4 10,2-4-10,-4 4 6,3-2 9,-4 3 9,0 0 2,2 2 1,-3-1-1,4 0-7,-5 4-7,0-4-10,0 4-8,4-2-7,-4 2-8,0 0-8,0 0-12,4-2-7,-4 2 4,0 0-15,2 9 3,1-2-4,-2 1-2,2 1-4,-2 3-15,3 0-8,0 0-20,-3 1-13,4-1-21,3 1-19,-2 3-19,-2-4-26,0-3-118,-3-1-289,1 1 128</inkml:trace>
  <inkml:trace contextRef="#ctx0" brushRef="#br0" timeOffset="11948.2518">15206 2010 90,'0'0'197,"2"-3"-20,-2 3-24,0 0-11,0 0-16,14 6-10,-10-5-14,5 4-7,-5 2-10,6 1-8,-5 0-18,0 1-3,-1 0-22,0 3-12,1 1-27,-5-4-9,1 3-34,3 2-15,-4-1 4,1-3-17,-1 2-8,-1-5 5,1 0 9,0-1 5,-1 0 5,1-6 14,-3 4 6,3-4 19,-5 3 23,5-3 12,0 0 33,0 0 12,0 0 3,-9-11 6,8 6 2,-2 0-1,2 0 2,0-2 0,-2 0-11,6-1-3,-2-1-8,0-1-8,3 1 0,0 0-14,0 0-3,2 2-7,1-3-22,2 1-23,6 1-34,-1-1-14,8 1-27,-2 1-26,7-2-80,3 3-224,1-3 100</inkml:trace>
  <inkml:trace contextRef="#ctx0" brushRef="#br0" timeOffset="12712.43">15659 1993 130,'-9'3'148,"-2"-2"-14,-1 0 3,5 1-9,-1-1-14,-3 1-5,4 0-13,-1 1-7,2-1-11,-3 2-8,3-1-10,-1-1-3,2 1-2,-1 1-9,-2 1-9,3-1 1,1 2-13,-1 1-7,0-2-13,2 2-8,2 0-14,0 0-6,-4 3-8,5-2-10,0-1-8,0 0-14,0 0-2,5 0-6,-3-3 10,2 1 0,-1-3 4,1 2-3,-1-2 11,3-1 0,-6-1 8,14-1-1,-5-3 21,-2 1 8,-3-1-4,9-1 15,-4 2 21,-1-6 17,0 3 6,0 1-7,-2-4 14,2 1 11,-2 1-3,2 0 13,-3 3 15,-1-3-3,1 3 2,-1 0-8,1 2-10,-4 0-6,2 0-14,-3 2-4,6-4-9,-6 4-4,0 0-3,6 6-10,-4 1 9,-1-1-3,2 4 2,-2 0-6,-1 7-5,0 4 2,-1 4-12,1 5 6,-3-2-17,2 1-13,1 0 3,1 2-1,-2-4 1,1 2-7,0 0 0,1-3-7,2 0-2,-3 0 6,1-7 0,-1-1 9,0-2-3,0 1 3,-1-5 11,1 0-13,-3-3-5,3 1 11,0-3 9,-1-4 3,1 0 13,0-3 10,-2 5-2,2-5-1,0 0-1,0 0 11,-12-11 4,11 2 0,-7-1-2,4-2-3,-4-4-5,-1 2-1,0-4 1,-3-6-5,-1-2-2,-1 1-6,1-2-5,2 1 2,-1-6-4,5 6 2,-2-3 0,5 2 3,0 2 1,1 2-5,3 6 4,2 0-3,2 2-2,1 1-4,2 5 2,2 0 0,4-5-6,4 7 4,0-3-5,3 3-2,1 5 6,7-5-3,-5 7 4,3-5-2,-3 4-3,-4 2 7,3-2-2,-4 3 4,-4-1-1,-1 1 3,-3 0 0,5-1-6,-6 1 15,0 2-18,-3-3 1,0 1 5,-1-2-3,1 1 5,-6-1-6,10 2 0,-7 0 1,-3-2 0,5 0 0,-5 0-1,4 5 2,-3 0 1,2-3-2,-3 1 3,2 2-2,-2 2-2,3-3 1,-2 6 5,1-2-4,-2 1 1,5 6 6,-5-2-3,2-2 4,-1 4-4,2-1 7,-3 1-2,0-4 0,4 0-9,-3 2-8,-1-5-17,1 4-18,-1-2-18,0-3-26,-1-2-30,-4 2-121,2-2-259,-3-4 115</inkml:trace>
  <inkml:trace contextRef="#ctx0" brushRef="#br0" timeOffset="12888.8613">15838 1885 62,'0'-4'250,"0"-1"-32,3 1-19,-3 1-28,1-2-22,-1 5-22,9-2-22,-3 0-26,-1 1-31,-5 1-31,13 3-46,-3-1-44,2 1-148,-3 2-239,1 0 106</inkml:trace>
  <inkml:trace contextRef="#ctx0" brushRef="#br0" timeOffset="13792.1811">16124 2081 122,'3'10'114,"-3"0"-10,1 2-12,0-2-2,3 4-15,-1 1-1,-3 2-7,1-1-8,2-5-1,-2 3-6,0-6 5,-1 4-19,3-6-16,-2 0-9,2 3-6,-1-4-4,-2-5 5,1 8 4,-1-8-1,0 0 2,0 0-6,0 0-2,0 0-1,4-20 21,-1 11-23,-2-1 1,2-2-2,3-3 3,-2 1 5,0-3 2,2 0 6,-2 0 12,0 2 9,-1-1 12,1 5 16,0 1-8,-1 1 3,0 2 3,-2 0-2,0 4-8,3-1-6,-2 1-7,0 1-5,-2 2-12,1-4-2,-1 4-3,0 0-1,0 0-2,11 9-8,-5-2 2,-3-1 1,5 4 2,-2 0 7,1 0-11,2 5 1,2-3 0,-1 4-6,3-2 9,1 2-8,-1-2-2,5-2-6,-4-3-9,3 2-1,-2-5 2,-4-2-3,1 0 11,2-1-2,-1-3 0,-2 0-2,2-3 6,-1 0 4,0-2 0,-3-4 9,-1 1 5,0 0 7,-3-2 3,1 1 2,-2-4 6,-1 2-1,-1-2-3,-2-4-8,0 5 3,0-5-2,1 6 9,2 0-1,-3 1 4,0 5-3,-3-2-5,3 2-6,-1-2-11,1 5-8,0 2-11,-4-4-1,4 4 5,0 0-4,-19 12-4,10-8-7,-2 5-12,-1 3-8,-1 1-13,3-1-11,-1 2 3,0-1-14,4-1 3,-1 3 2,3-2-1,4 5-18,-1-7-4,2 2 2,3-1 10,-3-1 5,5 0 8,-2-5 10,2 0 5,0 0 0,1-2 15,1 0 10,3 1-5,0-3 16,-2-2 18,-8 0 9,19-9 23,-11 6 14,3-2 13,-1-2 6,-1-1-1,-1-1 10,2 4 6,-6-4 2,5-1 3,-3 0-9,3 2 7,-4 2 3,2 1-12,-6 0-2,4 0-12,-2 1-8,-2 1-12,3 1-11,-4 2-12,0 0-11,0 0 3,10 8-9,-10-2-3,0 4-4,0 7 2,-4 10 1,-2 1-1,2 3-4,-2-1-9,2 4-7,-3 0 0,2 10-4,0-8 2,5 0 4,0-2 4,0-3 4,0 1-2,4 2 1,-3-2 4,2-6-3,-1-1 5,5 2 0,-3-9 4,-4 1-2,2-2 1,1-5 11,-2-2-11,-1 0 5,3-3-1,-3-1 4,0 0 8,0-2 24,0-4 5,0 0 3,-4 2-10,4-2 0,0 0-1,-13-9-6,5 1-3,-2-1 1,-1-5 4,0 2-2,-4-9-1,-3-1-4,3 0 0,3-2-2,1 1-4,2-3 0,0-2 1,4 0-6,4-3-5,1 1-16,3-1-15,2 1-27,4-7-48,4 3-40,10-8-57,-4 11-138,5-8-363,-3 10 161</inkml:trace>
  <inkml:trace contextRef="#ctx0" brushRef="#br0" timeOffset="14331.2946">17119 1843 253,'2'-2'269,"-2"2"-31,4-4-26,-4 4-27,2-3-28,-2 3-29,0 0-19,0 0-11,0 11-13,2-1-5,-2-1-10,1 3-4,2 5-8,-2 0-6,0 0 0,1 4-6,3-1-3,0 4-14,-3-4-10,3 3-14,-2 2-22,1-4-13,-2 4-23,-1-10-39,2 6-33,2-3-14,-7-1-32,-1 0-101,2-8-294,-2 2 131</inkml:trace>
  <inkml:trace contextRef="#ctx0" brushRef="#br0" timeOffset="14671.8281">17039 2048 102,'4'-5'157,"3"1"-22,-2 0-10,5-1-15,2 1-9,0-1-10,6 1-11,1 1-10,-1-1-4,2 2-11,2-1-2,-3 1-4,2 2-7,-6-2-8,-1 2-2,-2-3-5,3 3-4,-7 0 4,-2 0-3,1-1-7,-7 1 11,11 0 4,-11 0 2,6 0-3,-6 0 7,8 1-7,-8-1-2,0 0-6,0 0 3,8 2-10,-8-2 0,0 0-12,2 1 6,-2-1-2,3 4-3,-1-1 0,0 3 0,-1-3 0,1 2 1,0 2-5,2 0 5,-2 3 7,0-1 2,1 0-2,2 2 1,-3 0-2,0 2 3,-1-3-7,-1 2-5,2 0-6,0 0-12,-4 0-19,2-2-24,-2-1-27,1 0-28,-3-1-21,-1-3-105,0-1-258,-3-3 114</inkml:trace>
  <inkml:trace contextRef="#ctx0" brushRef="#br0" timeOffset="14843.0759">17267 1880 71,'0'-5'203,"0"1"-24,4 0-14,1 1-20,-5 3-17,7-1-23,-2 0-23,2 1-40,3 2-41,0 3-33,2-3-44,-1 4-94,1-2-182,-1 3 81</inkml:trace>
  <inkml:trace contextRef="#ctx0" brushRef="#br0" timeOffset="15685.7085">17625 2013 103,'0'4'129,"2"5"-20,-2-1-12,0 1-5,1 0-1,3 2-10,-4 1-9,0 0-9,0 4-2,0 1-4,0 1-11,-1-8-12,-2 9-22,3-5-23,0-1-5,-1-1-11,1-4-23,-2-2-6,0 1-8,-2-3 2,3 0-1,-3 0 6,4-4 8,0 0 2,0 0 14,0 0 7,-12-12 15,12 7 8,-3-3 0,3-1 6,3 0 6,0-6 4,2 1 11,-1-2-2,1 3 16,3-2 16,-3-1 1,0 7 6,3-3 1,-4 1 9,2 3 7,-2-1-2,1 4-2,0 0-7,-2 1-8,-1 1-11,2 0-10,-4 3-2,7-3-4,-7 3-3,0 0-10,10 7-3,-5-3 9,-1 2-8,2 2-5,-1 0 1,-1 1 4,0 3-4,0 1 0,2 3 2,-2 1-5,-2-2-10,2-5-10,-1 2-10,0 0-8,-1 0-5,1-3-3,-1 1-7,2-1-2,-2-1-3,2-1 18,-4-2-9,2 2 12,-1-5 5,-1-2 1,4 3 7,-4-3 6,0 0 2,0 0 2,2-14 4,0 9 6,0-5-1,-1 0-5,3-2 20,-1-1 2,2-2-7,-1-2-7,2 0 11,1 2 3,0 0 4,-1 1-3,0 2 8,-4 2 1,3 0 0,-1 3 1,0 0-1,-3 2 0,2 1-14,-2 2 6,2-4-14,0 5 5,-3 1-7,0 0-2,8 0-3,-8 0 1,8 4 9,-8 0-10,5 1 1,0 3 2,3 1-5,-6 1 2,6 1 2,-3 0 1,2-2 3,0 4-6,-3-3 0,4 6 2,-3-6-1,1 2-9,2 0-8,-2 2-1,-1-4-1,2 0-7,0-3 14,0 3-4,0-5-2,-4-1 10,2-1-4,0 1 7,-5-4-5,11 1 9,-11-1-2,12-1 5,-5-3-6,1-2 5,1-3-4,1 1 6,-2-1 1,1 1 5,-4-2 7,6-6-15,0 3 10,-3-3-7,1 4 5,0-4-6,-3 3 4,0-1 6,0 3 1,-1 0 2,0 1-2,-3 5 7,1-2 1,-2 2 2,2 0-3,-2 1 4,0-1-7,1 2-3,-2 3-10,0-5-3,0 5-5,0 0 3,0 0 0,-9 0-10,9 0 6,-9 8-6,4-6-1,1 6 3,0-1-13,0 0 1,0 3 0,2 1-5,2 0 7,-2 1-20,2-3 3,3 6 7,0 2-3,2-5 3,0 2 0,1-3-1,2-1-2,1 3-4,-2-3-6,2-5-2,3 1-3,1 2-22,-1-5-19,1-2-21,-2-2-99,2 1-219,0 0 97</inkml:trace>
  <inkml:trace contextRef="#ctx0" brushRef="#br0" timeOffset="16018.3113">18750 1608 98,'0'0'214,"0"0"-25,7-2-22,-7 2-20,5-1-23,-5 1-8,0 0-15,2 8-11,1-4-7,-2 6-11,5-2-5,1 9-7,-2 1-2,3 9-4,-2-3-11,4 3-6,-1 5 2,1-1-2,-2 3-6,-3-2-7,-3 4-2,4-3 2,-2 2-4,0-2 6,-1 4-7,0-4-3,-3 3-1,3-3-12,-3-1 5,1 0-2,-1 0-14,0-8-3,1 3-9,-3-10-9,3 0-2,-5-5-12,4-2-9,-3-1-10,1 2-14,-1-6-7,-2-1-6,0 0-26,0-4-16,-3 0-79,8 0-228,-16-8 101</inkml:trace>
  <inkml:trace contextRef="#ctx0" brushRef="#br0" timeOffset="16235.017">18690 2041 21,'0'0'168,"0"-6"-19,0 6-12,0 0-19,0 0-16,0 0-6,0 0-9,3 16-8,-1-12-10,2 5-9,-1 2-4,3 5-6,-3-5-6,4 7-3,-2-3-4,6 2 1,-1 0-5,-1 6-1,2-6-5,-1-1-2,-1-2-11,-2 0-14,0-2-31,-4-1-25,4 0-18,-1-5-27,-1 1-17,0-2-67,-1-3-198,-2 1 88</inkml:trace>
  <inkml:trace contextRef="#ctx0" brushRef="#br0" timeOffset="16430.904">18984 2068 50,'0'-4'189,"0"4"-23,3-1-21,-3 1-17,0 0-9,0 0-7,0 0-7,-7 9-10,2-4-15,0 3-8,1-1-7,-1 5-1,0-1-8,-3 4-7,2 2-5,1 7-1,-3-6-7,3-1-9,1 8-21,-5-5-29,0 0-47,4-3-44,-3 2-127,-2-2-261,0 0 116</inkml:trace>
  <inkml:trace contextRef="#ctx0" brushRef="#br0" timeOffset="17921.3667">15584 2956 129,'-5'-5'158,"-3"2"-15,-2-1-16,0 4-6,-4 2-8,2 1-10,-6 3-11,4 2-13,-1 2-1,-2 1-7,3 2-11,1 2-13,4 0 1,-3 2-8,4 0-2,0-1-7,4 3 3,-1 2-8,4-4-14,2 1 3,4 0-9,-1-1 5,4-2-8,0-1-20,4 0-3,-1-2 9,0-4-14,3 0-6,0-3 2,4 2 1,-1-5 9,2-2-17,0-2 7,-4-5 0,3 3 7,2-4-5,-3-2 12,6-7-2,-6 3 2,2-4 0,0-3 15,-5-2-4,4 0-4,-2-2-6,-1 0 3,-5-2 3,2 0 3,-2 4 9,-3 5 15,-1 1 7,-2-2 12,-2 7 2,0 1 9,1 0 6,0 4 7,-2 1-2,-1-1-9,1 5 4,0-3-21,-1 5 3,0 0-13,0 0 3,0 0-4,-12 9-6,5-1-4,2 2 5,-1 6 0,-2 1 0,2 0-9,1 3 3,0 4-1,-2 2-3,6-6 1,-3 6-3,2-1 2,2 1 1,1 1-11,-1-4-6,1-3-9,1-1-8,0 2-8,-1-3-6,3-1 7,-1-1 1,-1 0-1,1-6-2,1-1-4,-2-2-5,1 0 9,-1-1 9,2-2-5,-2-1 6,1-1-2,-3-2 2,8-2 4,-8 2 5,10-5 14,-5-1-14,2-2 12,0-2 6,1-1-1,0-3 5,-1 3 10,2-3 2,-4 3 4,4-3 8,-1 6 17,-2-4-9,-3 6 4,3-3-1,-2 5 0,0-3-12,-2 5-5,2-2-4,-4 2-5,0 2-3,5-1-1,-5 1 0,0 0-2,8 4-3,-4 0 2,-1 0-4,-1 3-1,4 0 1,-3 4 4,3-1-12,-2-2 1,4 6-6,1-4-6,-3 0-3,4-1-11,-2 1 2,1 0-5,1-3-7,2 0 9,-2-2 4,-2-1-1,2 1 1,4-4 6,-3 0 5,3-2 5,-1 0-2,0-3-3,6-2 3,-4 0 5,-3-1 10,0-1 4,1-4 5,-2 0 9,-2 0 3,3-3-1,-4 1 4,1-1 4,-1 0 6,-4 3 0,-1 1 1,1 0 0,0 2 1,-3-3-1,1 7 0,-2-2-8,-2 2 0,1 1-7,0 0-3,-5 3-4,6 1-3,-17 1 1,8 2-3,-3 2-5,-2 0 2,0 3-6,-2 0 2,4 1-2,-2 0-12,4 0-1,-2 2-3,1 1-6,1-1 2,3-1-11,-2 1 1,4 0-2,3-1-9,0 0-6,2-1 4,2 1-5,0-1 4,2-4-4,2 2 3,-2-3-2,6 0 1,2 0-6,-1-3 1,2 0 3,1-3 11,-1 0-2,6-2 12,-6 0-4,0-1 12,-3 0 6,3-3 9,-2 0-3,-3 0 10,2 0 7,-2-2 10,-1-7 2,1 9 16,-5-2 8,3-1 11,-1 4 5,-4 0 10,3 2-4,-4-1 3,2 2-11,0 1-9,-2 3-3,0-7-11,0 7-8,0 0-4,0-2-9,0 2-1,0 0 1,-4 11-2,2-4-6,0-1 1,2 6 1,-1 0-4,1-4-9,0 4-14,3 7 3,-1-5-15,2 3-13,-3-1-18,3-3-9,1 1-20,2 1-21,-1 0-16,-1-3-11,-1-2-4,1-1-92,-1-1-248,0-1 110</inkml:trace>
  <inkml:trace contextRef="#ctx0" brushRef="#br0" timeOffset="18262.2062">16444 3200 59,'5'0'155,"1"0"-4,-6 0-9,16 3-7,-10 1-11,5 1-14,-2 0-7,-1 3-4,-1 1-16,1 0-7,-3 1-15,-1 0-7,2 2-13,-4 1-12,2-2-14,-3 2-25,-2 2-18,1-1-3,-3-5-18,3 3-2,-1-2 0,1-3-2,-2 1 6,0-3-4,2-1 13,-1-1 8,-2 1 10,3-4 1,0 0 10,0 0 15,0 0 14,0 0 3,0 0 4,-1-15 10,1 7 4,4 0-7,-3-3 13,1 0 4,0 0-4,2-2 1,-1 1-3,4 2-6,-3-7-12,6 2 3,-5 3 0,7-2-7,-6 6-6,10-4-17,0 3 3,2 0-28,-1 1-8,4 2-9,-2 0-13,3 0-23,5 1-12,-5 1-9,-3 0-5,5 0-67,-7 1-183,7 0 81</inkml:trace>
  <inkml:trace contextRef="#ctx0" brushRef="#br0" timeOffset="18971.8608">16960 3142 16,'0'0'90,"1"-8"-5,-1 8 10,0 0-7,-10-2 5,10 2 3,-15 3 9,5-1-18,-2 0-6,-1 3-6,2-2 7,-3 4 0,0-2-5,2 2-5,-4 0-7,-1 2 1,4 0-10,-1 0-2,0-2-7,4 0-8,2 1-2,-1 0-2,0 1-7,4-4-1,-1 5-16,2-4-11,1 1-7,3-1-11,2 1-8,-1 1-12,5-4 3,-2 0-10,1 1-6,3 0-16,2-2 4,-2-3-1,2 0 10,4 0-2,-4-4 10,2-2 11,-1 1-2,1-2 12,2-3 11,-1-4-1,-4 6 12,3-5 23,-3 2 11,-1 2 12,2 0 10,-3 1 15,-2 2 7,-1 1 6,1-1 1,0 3-11,2 0-11,-3-1-9,0 2-12,-4 2-7,0 0-1,0 0 0,5 8-4,-5 0-1,0-1-6,-2 7 1,0 3-3,-3 1-2,5 9 0,-4-3-7,2 3-11,-1 2-15,0-3-5,1 6-18,2-6-12,-2 2-11,4-1 0,-4-1-4,2-1 3,2 2-5,0-10-1,-1 3 4,-1-4 0,0 1-13,0-6 7,2 6-1,-4-6 11,2-4 9,-1 4-5,-1-6 13,2 4 5,-4-6 10,1-1 5,3-2 6,-7 5 8,7-5 8,0 0 10,-15-6 4,10 2 11,-2 1 6,0-6-5,-5 1 2,2-6 1,0 1-8,-2-1 6,2 0-4,0-6 1,1 3 4,-3-9-7,7 0 13,-5 4 6,9-5-6,-2 2 3,3-1-8,4 2 4,5-1-5,-4 9-9,2-8-3,0 11 1,6-1 3,-3 2-2,4 0 0,0 1 0,3 2-4,1 1-10,0 0-10,8-2 22,-8 7-1,5 2-4,-5 0-2,0-1 11,1 2 7,1 0-8,-7 2 7,0 0-10,-1 1-3,1 0-2,-4-1-7,1 3 8,-4-3-9,2 3 3,-2-3-5,0 3 7,0 0-3,-1-3-4,-1 2 0,-2-1 3,2 2-2,-1-2 1,-1 2 1,3 0 0,-4-1 1,3 3 1,-4-2 3,4 1 0,-4 0-4,4 0 11,-3 3 1,-1 1 7,3-2-1,-2 3-10,-1-3 2,-1 3-10,-2-1 2,2 0-16,-3-1-8,2-1-21,0 1-19,-3-3-16,0-1-22,0 1-110,-1-1-224,-1-2 99</inkml:trace>
  <inkml:trace contextRef="#ctx0" brushRef="#br0" timeOffset="19165.088">17121 3109 251,'4'-8'239,"-3"1"-19,0 0-20,2 0-24,0 1-18,-1 1-15,3-2-17,-1 2-20,1 3-22,0-3-25,2 4-26,-2 1-21,1-5-32,1 5-30,1-1-34,4 3-26,-4 2-30,3-3-95,3 4-252,-5-2 112</inkml:trace>
  <inkml:trace contextRef="#ctx0" brushRef="#br0" timeOffset="20044.015">17447 3177 124,'1'17'126,"2"-1"-19,-2 0-3,-1 2-16,0 1-8,0-2-6,0 2-3,0 1-10,0-4-6,0 1-2,0-2 0,0-2-4,0-1-6,-1-4-13,1 1 3,1-5-4,-2 3 1,1-2 4,0-5 0,-3 2-1,3-2-4,0 0-1,0 0 0,0 0-7,3-14 0,-2 7-7,-1-1-6,5-2-9,-1-1 6,0-9-3,0 2-4,2 2 0,2-2-5,-2-2 16,3 5-9,-4 0 20,0 4-4,0-1-7,1 5 19,-2-1 6,-1 2 0,0 2-6,-1-1-9,1 3-4,-3 2-6,0 0 4,0 0-7,0 0 0,10 8 1,-6-3-4,0 3 1,-2 0 4,3 4 0,0 0 7,0-2-6,4 7-4,-2-3 5,1 2-4,3-3-4,1-1-1,-1 0 5,4-2 4,-2-1-7,1-5-12,-2 3 16,-2-5-8,4-1 2,-2 0 2,1-2-3,0-2 4,0 3 1,4-10 2,-3 2-6,-3-1 7,0 2 6,2-6 2,-5-1 4,1 2 0,-4-5 6,2 1-4,0 0 1,-3-2-6,-3 2 7,-1 3-6,3 0 8,-3 2-2,-3 2 3,3 4-4,-1-1-8,-3 1-5,4 2-6,-5 1-1,-1 0 1,6 2 1,-17 7-7,6-3 1,2 2-9,-1 1-6,-2 1-4,-1 5-9,3-2-13,-3 5-4,4-3-13,3-4-6,1 5 2,0-3-2,2-1 2,2 1 0,2 2 2,1-4 8,2 2 1,2-3 13,0 0-9,1-2 4,0-3 15,1 0-8,2 1 3,2-4 8,0 0 1,0 0 24,0 0 0,1-5 9,0 3 6,5-3 10,-5 2 6,-2-2 7,6-2 6,-7 2 9,-1 1-5,-2 2-5,0-1-3,-2 1-4,0 0-8,-1 0-6,-4 2-2,0 0 3,13 4-12,-10 1-5,-3 1 8,5 3 1,-5 1-4,-2 3 4,-1 7-12,-3-2 4,0 10 2,-4 1-1,0 1 1,-2 4 1,-1-1-10,-7 10 5,1-1-10,7-10 6,3 1-3,3-5-4,2 1 9,0-3-8,-1-1 6,5 0 0,0-6 3,0 1-5,1-2-2,-1 2 4,2-6 0,0-2 4,-2-2-5,0-2-1,-2 1 3,2-4 4,0 1-1,-2-1 8,2-5-3,-5 4-5,1-2 11,4-2-15,-16-5 0,8 0 7,-1-2-5,-2-1 11,-2-2-1,-1-4-7,2 0 1,-1-2 2,2-1 7,1-8 2,-3 0 6,4 3 3,3-3-6,2 0-5,1-4-8,3 2 3,3-3-9,2 3-5,2 1-6,0 0-13,7 0-14,-1 1-18,4 2-29,3-4-31,-1 7-22,0-1-112,-1 0-269,3 3 119</inkml:trace>
  <inkml:trace contextRef="#ctx0" brushRef="#br0" timeOffset="22070.4126">18914 3255 205,'-4'-7'203,"0"2"-16,-1-1-11,1 0-20,-2 1-14,-1 1-15,-3 2-19,4-1-6,-4 0-16,1 3-4,-2 2-11,1 2-10,-4 1-10,4-1-16,-2 4-10,2-3-9,0 1-9,1 4-14,-1-2-13,5-1-11,-3 2-20,2 1-2,2-3-2,0 0-6,4 0 2,-3-1-14,6 0 16,1 0-8,-2-3-2,3 1 5,3-1 8,-3-2 1,3 0 3,2-2 7,2 1 4,-6-3 6,2 1 12,-2-2 5,2 1 10,-3-2 0,1 0 9,2 0 13,-4 2-1,1-3 7,-3 4-4,2-3 5,-2 0 5,2 3 0,-2-1 1,-2 3-1,4-5 0,-2 2-11,-2 3 0,3-1 0,-3 1-13,1-5-1,-1 5-1,0 0-16,0 0-5,0 0-11,0 0 1,0 0 1,0 0-18,0 0 3,-6-3-4,6 3-5,0 0-2,0 0 0,0 0 0,0 0-3,-12 1-49,12-1-113,0 0 51</inkml:trace>
  <inkml:trace contextRef="#ctx0" brushRef="#br0" timeOffset="22528.216">18800 3200 25,'0'0'197,"-3"-2"-14,3 2-16,-1-4-16,1 4-19,0 0-16,0 0-15,0 0-11,0 0-10,0 0-16,-4 13-10,1-8 1,0 5-6,3 5-1,-3 1-5,3 2-1,0-1-5,3 0-8,-3 1-3,6 0 5,-4 0-6,4 0-2,-2 0-4,5 0-10,-1-4 4,0-3-6,0-3-2,4 5-8,-2-6-10,0 2 9,0-3-4,3-3-4,1 2 2,-2-3-6,-1-2 3,4 0 3,-2-6 0,0 3-1,6-4 3,-3-1 4,-1 0 0,0-5 7,2 0-3,-4-2 3,7-5 3,-1-1 13,-3 1-3,-4 2 7,1-2-1,-3 7 6,2-1 7,-6 4 8,-2 5 4,1-4 0,-2 4-2,-3 2-7,6-1-7,-5 2-7,-1 2-3,4-4-9,-4 4-4,0 0-1,0 0-1,7 9 2,-6-5 0,-1 5-2,1 1 3,3 2 0,-1 0-2,0 3-2,1 2-2,3 0 1,-2-2-2,-1 2 0,1-8-3,0 8 0,0-7 1,0 2-2,0-1-4,-2-1 2,2-1-4,-1 1 3,-3-3-4,-1-1-6,0 0-4,-1-2-12,-2 0 4,-3 1-16,-5-2-16,-1 0-16,-5-3-13,-2 0-21,-4-2-15,1 0-20,-2-4-102,-3 1-266,-2-4 118</inkml:trace>
  <inkml:trace contextRef="#ctx0" brushRef="#br0" timeOffset="22693.1069">18813 3021 57,'3'-11'195,"0"7"-22,4-5-19,-1 1-15,2 4-16,-2 1-14,6 1-12,-3-1-10,1 1-16,1 4-23,2-2-32,-3 3-34,6-2-27,1 5-40,3 1-103,-4 1-201,4-1 89</inkml:trace>
  <inkml:trace contextRef="#ctx0" brushRef="#br0" timeOffset="23567.6676">20083 3191 35,'-5'-4'200,"-4"0"-15,0 2-9,-2-1-12,0 1-13,0-1-14,1 3-9,-1 0-17,1-3-5,1 4-13,0-2-12,-2 2-7,1 1-9,2 2-3,-1 0-23,0-1-3,1 4-5,2-4-13,-3 3-10,4 1-8,0-3-5,2 2-9,-1 1-2,3-2-10,-1 0-4,1 3-2,4-4-5,-2 4-3,4-2 1,-1-3 0,2 2-4,5 0 11,-2-1-3,1-1 3,1-3 2,0 0 14,2 0-2,1 0 1,-1-3 15,4 1 10,-4 0 4,1 0 4,4-1 16,-5 2 1,-3 0-3,-1-2-2,0 3-3,-3 0-11,-1 0 3,2 3-7,-2 1 4,0 1 1,3 4-5,-3 1-1,1 2 0,1 3-2,-2-1-1,-3 4 4,1-1-7,1 9 3,-4-5 0,0-1 0,0 5 0,-2-2-6,0-3-5,-2-4-3,-1 5-2,2-1-16,-2-5-2,1-3-7,2-1 0,-3-2 5,1 0-4,-1-3 7,0-2 5,1 1 7,1 0 10,1-4-8,-3 1 4,5-2 3,-11-3 12,5-1 1,0 1 11,-1-4 3,-3-1-7,6 1 3,-3-5-1,4 0 2,-5-2-8,3-3 4,0-3-14,0 0-4,1-5-2,4 0 2,0-1-1,5 1-6,0-1 1,3 1-1,0 8 6,3-5 0,2 8-7,0-3-7,-1 5 10,0 0-6,2 2 3,-1 2 5,1 0 4,-3 4 6,1 0-3,1 0 3,-2 2-6,-5 0 0,2 2 9,1 0-5,-4 2 1,3-2 1,-3 1-1,4 0 1,-4 3-5,0-1 3,-1 1 1,1-1-6,-1 3 2,2 0 4,-2 1-8,0 1 8,0 1-4,0-1 6,1 1-4,0 3 3,-1-5-3,0 4 9,-1-1-4,0 1-2,1 0-3,0 0-3,1-1 2,0 1 1,1 1 2,-2-2-9,3 2 4,-4-3 9,3 0-12,-3 0 7,6-1-5,-4-3-3,-1 1 11,-1-2-10,2 1 12,-1-2-5,3-2 6,0 0-4,-1 1 2,3-4 8,-1 1-3,2-3 0,-4-1 3,7-2 19,-4 2 22,0-3 7,1 0-2,-1-6-1,-4 4 1,3-4-14,-4 1 3,2-3-7,2 0-2,-4 1-8,-2 3 0,2-4-2,-3 4-12,-2-5-1,1 6 0,-1 1-7,-1-1-3,-1 1-3,-1 2-15,0-2-10,-6 4-17,1 0-14,-3 2-9,-7 0-7,5 0-26,-2 3-11,3 1-23,1 0-28,3 0-78,9 0-256,-14 0 114</inkml:trace>
  <inkml:trace contextRef="#ctx0" brushRef="#br0" timeOffset="23912.0688">20677 3205 115,'0'0'181,"0"0"-24,0 0-9,0 0-9,-10 8-12,6-5-13,0-2-17,-1 6-6,1-3-9,0-1-5,-2 7-11,1-3-6,1 4-4,-2-2-8,2 0-9,1 3-16,2 0-14,2-1-8,1-2-18,-1 2-14,4 0 8,0-2-8,0 0-2,4-3-7,0 4 1,0-5 2,-1 1 4,7 1 4,-2-7 3,0 3 0,0-2 3,2-1 15,-2-1 0,-1-2 18,0-1 1,-2 0 25,2-2-3,-2 0 22,-2-5 4,-1 2-6,-1-2-1,0 0-8,-2-1 7,-2 0-1,-2 0-1,0 0-10,-1 2-5,0-5-3,-3 3-12,-2 3 5,0 0-8,-1 0-13,-1 1-9,0 2-11,-4-2-10,0 3-19,-2 2-13,4 0-22,-2-1-27,1 3-25,2-1-104,2 2-256,1-1 114</inkml:trace>
  <inkml:trace contextRef="#ctx0" brushRef="#br0" timeOffset="24397.9238">21054 3159 63,'0'0'159,"0"0"-11,0 0-17,0 0-10,0 0-7,0 0-9,0 0 0,-11 10-7,4-6-9,0 3-6,-1 0-13,-2 1-13,-2-1-6,1 3-1,-3 4-2,2-2-17,3 1-5,-2-1-19,7 2-9,-4-3-11,8 2-7,-2 1-17,-1-2-2,6-1-16,-1 0 3,2-1-11,0-2 2,0 3-5,6-5-1,-2 2 8,1-4 5,1-2 3,0-1 10,2-1 10,-1-3 2,1 2 12,-2-2 16,1-5-3,-2 2 7,-1-2 29,3-1 22,-2-5-7,0-1-1,3-3-9,-2 0 0,0-7-4,3-2-2,-4 0 5,-1 3 2,2 0-3,0-3 6,-4 1 4,0 1 8,-1 8 18,-2 0 5,-3 1 11,3 6 12,0 0 2,-2 4 2,-1 0-11,1 0-8,-2 1-14,1 1-9,0-1-12,0 5-7,0 0-5,0 0-3,0 0-9,-1 14 3,-2-3-7,0 6 0,1 0-3,1 2-1,-2 8-1,1 2-2,2 0-2,-2 2 2,2-2-2,2 2-10,3-2-11,-2 0 1,3-2-2,0-2-8,-2 0-10,0-7-6,0 2-13,-2-2-4,2 0-9,-4-6-29,1 0-16,-1-1-19,4-3-19,-4-1-40,-4 1-94,3-2-300,-5-2 134</inkml:trace>
  <inkml:trace contextRef="#ctx0" brushRef="#br0" timeOffset="27058.0772">9637 1487 109,'-3'-19'131,"-3"-1"-15,3 2-13,-7-7-15,-3 4 0,-2-1-11,2 6-3,-6-5-3,4 8-3,-8-6-8,-3 2-7,-2 3-5,0 2-5,-4 1-5,0 5-6,-4 2-9,-17 6 7,-3 1-10,0 5 0,1 2 0,-7 9-5,-25 4 10,28-4-16,-4 2 3,-17 18-7,26-7 1,2-1 1,1 10 9,-17 13-7,5 6 5,24-14-10,-15 26 6,12 0-5,10-19-1,-5 26 3,3 4-4,3-4-1,6 10 5,1-2-7,8 0 5,8-5 1,6 1 0,8-25 11,4 24-17,7-28 1,12 25 1,-1-28 3,13 24 0,15-9 7,-12-22-2,20 13 3,6-6-2,7-5 1,2-5-1,-18-17 3,30 5 2,-3-5 5,-23-11 2,32 3 2,-6-8 2,0-6-4,-25-4 2,28-4-1,1-3 0,-30 0 1,28-8 12,-31 0 0,23-14-4,-24 9 7,-4-8 6,21-18-3,-24 16-3,14-27-2,-3-5 0,0-4-4,-9 1-3,-7-4-4,-12 20-1,2-35-1,-7 5 1,-5-2 3,-4 5 1,-6-2 13,-12 21 6,-6-25 3,-7 28-6,-5-4-3,-7 7 9,-20-23-13,7 27-5,-23-15-11,-13 8-6,20 20-15,-38-9-7,-5 12-4,-5 5-5,-2 8-3,-2 7-6,1 7-4,0 9-7,8 1-13,31 4-28,-3 4-12,9 0-41,7 5-36,12 0-39,-8 9-128,16-6-358,4 4 159</inkml:trace>
  <inkml:trace contextRef="#ctx0" brushRef="#br0" timeOffset="27419.5027">9949 1296 34,'-25'18'124,"-4"7"-10,-17 10-13,1 5-6,-22 23-9,-4-2-10,7 3-8,-2 1-1,0 2-5,8 1-9,-5-1-4,2 1-3,5-2-7,-1 3-3,5-1 0,4 2-4,2 3 18,12-25-22,-9 27 0,11-26-6,-13 22 1,17-27 0,-1 2-7,-2-2 2,3 0 1,-4-6-7,5 4-6,-2-4-17,8-12-13,1 0-15,-2 0-13,3-1-28,1-7-15,3-5-82,-2-1-192,4-5 85</inkml:trace>
  <inkml:trace contextRef="#ctx0" brushRef="#br0" timeOffset="27733.1457">8523 1696 156,'0'0'153,"6"18"-9,-1-1-8,4 9-14,0 4-14,5 3-5,7 14-16,4 4-5,7-1-13,22 18-4,2-1-5,0 5 3,5-6-5,5 3-1,2-2-3,2-4 6,1 0-2,-2-2-1,2-3-10,0-5 3,-16-19-6,20 14-2,-24-14-4,-2 0-1,2-5-8,-1-1 9,-10-3-11,-9-5-3,-4-1-9,-4-2-12,-10-5-12,0-3-13,-3-4-20,-1 2-7,-4-5-4,2 3-14,-1-2-16,-6-3-37,0 0-154,0 0-297,0 0 133</inkml:trace>
  <inkml:trace contextRef="#ctx0" brushRef="#br0" timeOffset="28592.5346">11179 1506 157,'3'-7'203,"-1"3"-13,1 0-20,-2-1-18,-1 5-22,3-4-15,-3 4-8,0 0-15,0 13-4,-4 0-8,0 5-6,-5 8-11,4 1-3,-3 4-7,3 4-2,-5 12-2,1-1-10,0 0-6,5-10 3,4 11-5,-1-13 0,-2 0-4,6 12-3,-3-10-5,1 11 0,3 5 2,-3-5-3,3-14-1,-4 2-3,0-1-1,3-1 3,-2-1-6,-1 1 1,1-2 3,2-4-1,-6-1-4,3-6 0,0-3 2,0 1-17,-1-2 2,1 0-4,0-6-12,0 0-9,0-3-12,0 0-15,0-4-10,0-3-10,-1 7-12,1-7-16,-3 7-29,3-7-13,-9-2-103,9 2-270,-10-12 120</inkml:trace>
  <inkml:trace contextRef="#ctx0" brushRef="#br0" timeOffset="28864.0059">10876 2179 123,'0'0'153,"0"0"-10,0 0-19,0 0-7,13 19-17,-4-9-7,1 2-11,3 4-3,6 4-5,3 0-5,-5 4-11,3-2-2,-1 2-7,2-2 2,0-1-12,-4-1-2,3 6 2,-3-6-8,2 1 7,-4-1-12,1 2 3,-6-6-6,2 1 1,-2-3-9,0 2 2,-2-2-11,-2-2-7,1 0 2,-2-4-24,0 1-12,-2-3-18,0-2-14,1 3-1,-3-4-8,2 1-2,-3-4-28,2 0-93,-2 0-214,0 0 95</inkml:trace>
  <inkml:trace contextRef="#ctx0" brushRef="#br0" timeOffset="29064.2172">11402 2131 193,'0'0'179,"0"0"-18,-7 14-7,2-4-14,-4 5-12,0 3-14,-4 7-8,-2-1-8,6 4-9,-5-2-9,1 4-10,-3 1-4,0 2-9,-4 10-9,1 1-39,1-11-67,0-1-76,-4 11-116,7-13-272,-2 2 121</inkml:trace>
  <inkml:trace contextRef="#ctx0" brushRef="#br0" timeOffset="31570.2815">8659 6946 119,'-1'-6'101,"1"6"7,0 0-8,0 0-17,1-2-4,-1 2-13,0 0-7,0 0-1,0 0-5,3 15-5,-3-6-10,0 3 3,0 6-2,0 7 2,-3 3-3,4 4 3,-1 3-9,-3 12 3,0 1 8,-1 2-9,2-1 1,1 1-3,-2 0-7,6-1 4,-1 3-2,2 1-3,-2 1-4,0 0 0,0-2-5,2-3 5,0 3-6,1 1 3,-4-3-6,3-2 0,-1 3 2,2-3 0,-3-12-7,2-2 5,-3 3 1,1 11-11,2-4 14,-2-11-1,-1 1-4,-1-2 0,3 0-2,-3-2 1,0-2 1,-3-5-9,2-4 2,1-4 4,0 4-3,0-9 0,-2-1-1,0-2 3,2-1 1,0-1 2,0-1 0,0 0 3,0 0-3,0-4-5,0 0-3,0 0-22,0 0-27,0 0-12,-2-12-33,0 4-25,2 1-121,-1-4-256,1 0 113</inkml:trace>
  <inkml:trace contextRef="#ctx0" brushRef="#br0" timeOffset="32796.2868">8715 6970 50,'0'0'107,"0"0"-8,0 0-20,0 0-5,0 0-16,0 0 1,0 0 0,0 0-15,0 0-5,0 0-10,0 0 10,0 0-8,0 0-1,8 12-2,-8-12-9,4 4 3,-4-2-2,5 2 5,-1-2-11,1 0 6,1 1-8,2 2-7,5-3 5,6 2 2,3-1-1,8-3-4,5 0 2,3 0-2,20-2-6,1-3 8,7 3-3,31-6-1,-4 3 0,4 0 3,4-2 1,3-2-6,-1 6 8,1-1 2,8-2-9,-2-1 5,7-2 11,4 4-7,0-2 10,5 2-2,-6 2-6,0-1-5,-1-1 5,2 0-5,-1 1 7,-1 0-7,1 0 2,-5 4-4,0-8-1,0 5-3,-1-4 6,-4 2 3,6 0-10,-4-1 10,-1 1-9,-4 3 7,0-3-9,-6 2 4,1-1 7,-2 4-8,-3-8 0,-4 8 6,-2-2-5,1 2-1,-27-3-1,32-2-8,-34 2 10,2 2-3,0-2 2,3 1 2,23-5-5,-30 6-3,-1-2-3,0 2 6,0-4-5,-5 1 2,0-1 2,-4 0-3,-11 4 6,-2-3 3,-1 2-6,3-1 3,-6 0-7,3 1 7,-3-1-5,0 2 7,-2 1 0,0-3-6,-1 1 1,-3 2-6,0-1 7,-8-1 0,-2 1 3,4 1 0,-3-2 6,-1 2 7,0-2-17,-5 2 8,1 0-3,-1 0 3,-2-2 8,-3 2-8,2-1 2,-6 0 9,5 2 0,-9-1 1,10-1 0,-10 1 4,6-1 0,-6 1-2,7 0-6,-7 0 2,0 0-2,9 0-5,-9 0 2,0 0 0,0 0-6,6-2 5,-6 2-2,0 0-2,0 0-4,0 0 5,0 0-2,0 0-2,0 0-5,0 0-1,0 0 13,0 0-10,0 0-2,4 0 0,-4 0 6,0 0-2,0 0-1,0 0-1,0 0-6,0 0 2,0 0 3,0 0-3,0 0-3,0 0-2,0 0 1,0 0-3,0 0-1,-1 7 6,-1-2 0,0 2-3,-3 3 3,2 4 2,-3 3-4,1 3 3,-4 8 5,1 3-2,-2 1 3,1 1-6,-1 0 5,-1 0 0,4 3-6,-5 12 5,1-1 1,7-3-3,-2 4 3,3-13-3,-1-1-1,4 12 9,-3-9-9,6-2 0,-3 1 1,1-1-3,3 10 3,0-11 1,0 2 2,0-2-5,-4-1 5,7 1 0,-7-2-4,4-1 0,0 0 4,-1-1-1,-1 2-1,1-5 3,-2 1-5,4-1-2,-2 0 3,-2-8-1,4 0 7,-2-2-5,-1 0-1,5-2-1,-6 0 2,3-4-1,-2 0 6,0-1-7,-1-1 4,3 1-4,-1-4 5,-1 1 1,0-2-12,-2 3-20,3-6-28,-2 3-34,0-3-28,1 1-149,-2-3-288,-2 6 128</inkml:trace>
  <inkml:trace contextRef="#ctx0" brushRef="#br0" timeOffset="34417.8161">8668 8396 47,'0'0'96,"-1"-3"5,1 3-9,0 0 2,0 0-12,0 0 0,0 0-15,0 0-5,0 0-7,0 0 6,0 0-17,0 0-9,0 0 2,0 0-1,0 0-11,0 0 1,0 0-1,0 0 0,0 0-15,0 0 4,0 0 8,0 0-17,10 12 3,-5-10-7,5 3 18,2 0-11,-2 0-2,9 0-4,8 0 7,5-1-3,3-1-3,2-1 3,14-2 0,1 0-7,3-2 9,5 2-2,4-7 7,27 2-10,-29 2 0,33-6-1,-4 2 9,2-3-6,-5 7 6,-23-2 1,31-3 2,-4 2-6,-28 0 3,36 1-11,-10 1 6,-22-1-2,28-2 2,1 3 3,-6 1-6,-27 0 3,27-1-1,-25 1-6,27 3 1,-1-1 5,-2 2-1,-25-1 2,33 3-11,-33-3 13,35 2-5,-32-4-3,20-1 12,5 6-10,-36-1 6,9-2-4,26 0-4,-31 2 3,1-1-1,1 1 1,4 0 3,-3-4-1,1 2-2,-2 4 5,-1-4 1,-4 1-2,3-1 6,-3 0 5,0-2-8,-3 3-1,0-1 0,-1 0 9,0-1-10,-1 0 7,1-1-1,-4 4-1,5-4-1,-3 1-1,-13 1 1,1 0-5,1 0 7,10-1-2,-14 0 0,0-3 4,2 4 2,-3 0-4,0-3 0,2 3 2,-3-3-1,0 2-2,-3-2 2,1 1-2,-3-1-1,-1 1 2,-1-1-1,-7 3-1,9 0 7,-10-2 0,0 0-9,0 2 2,-3 0 6,1-1 3,-2 2-7,-2-4-2,-1 3-2,2-1 0,3 1 3,0 0 2,0 0-1,-2 1-3,4-1-3,-3 0 3,3 0-4,3 0 3,-1 2-3,-2-1-1,2-1 0,7 0 8,-6 2-7,-1 0 5,1 1-2,4-3 0,-7 2-4,2-2 3,1 2-6,5-2 6,-6 2 3,-1-1-3,0 1 0,3-1 0,-6-1 11,4 0-7,-3 1 2,0-1-1,-1 0 0,1-1 3,-1 1-3,0-4 3,2 3 0,-2 0-3,4-3 0,-3 4 0,-6-3 0,5 2 0,-5 0-1,2-1 3,-3 1 3,-2-1-1,1 0 2,1 2-1,-1-3-2,-2 3 3,-1-2-4,-2 2 0,1-2 3,0 1 0,-2 0 0,0 0 2,-5 1-4,8 0 7,-8 0-2,10-2 0,-6 1-4,-4 1-2,11-1-1,-5-1-1,-6 2-5,14 0 4,-5-1-3,-3 1-1,2 1 1,1-1 1,1-1 0,-6 1-2,-4 0-2,15 0 1,-11 1 0,4-1 6,-8 0-10,8-1 0,-8 1 2,7 0-3,-7 0-1,0 0 2,9 0 1,-9 0-2,0 0-5,0 0-3,0 0 3,0 0-15,4-3-11,-4 3-24,0 0-31,0 0-39,0 0-50,0 0-56,0 0-150,0 0-410,0 0 181</inkml:trace>
  <inkml:trace contextRef="#ctx0" brushRef="#br0" timeOffset="35633.9474">10216 4085 59,'-3'11'72,"3"0"1,-1 6-10,-1 0-2,1 9-8,1 3-7,0 0 2,0 4-3,0 1 5,-4 15-21,4-2 10,0 2-10,0 3-5,-1 1-4,2 0 1,3-1 1,1 1-10,-1 0 8,5 1-8,0 1 0,0-8 0,0 5-4,5-3 18,-5 2-21,4-3 3,-2 1-2,1-5 0,-1 4 5,-4-10-5,2 6 6,-2 2-4,0-13 3,-2 1-12,-3 0 6,1 0 4,-1-2-3,0-2 0,-1 3 15,0-7-8,-1 0-17,3-6 4,-2-1 3,-1-1 1,1-1-6,1-1 8,-2-4-15,0 0 12,1-4 2,-1 1-4,2-4 2,-2 1-9,2 2-6,-2-8 4,0 4 1,0 0-10,0-4-17,0 0-17,0 0-28,0 0-52,0 0-142,0 0 64</inkml:trace>
  <inkml:trace contextRef="#ctx0" brushRef="#br0" timeOffset="35920.0188">10057 5309 95,'0'0'166,"-4"-4"-15,4 4-21,0 0-13,0 0-10,0 0-9,7 21-15,-1-11-7,-1 6-15,8 1 10,0 6-15,0 2-9,2-1-2,-1 0 1,1 1-8,2-1 5,-3 2-12,1-1-2,1 1-2,-2-5 7,1 2-11,-1-1-7,0 2 7,-2-8-12,-2 2-14,-1-5-11,0 1-1,-4-3-16,4 0-29,-2 1 12,-1-2-21,-1 0 4,-1-3-18,1 0-5,-2-3-19,1 2-67,-1-2-188,-2-1 84</inkml:trace>
  <inkml:trace contextRef="#ctx0" brushRef="#br0" timeOffset="36144.2751">10539 5411 96,'0'0'175,"0"0"-21,0 0-19,0 0-12,0 0-8,-10 10-8,5-2-13,-2 1-4,2 1-14,-4 5-8,4-1-2,-3 5-18,3-1 0,-4 0 1,3 7-4,-3-2-6,5-3-9,-2 6-12,-1-1-20,1-1-25,2-4-3,-1-3-38,2 3-21,-2-4-16,0 1-105,3-1-226,-3-3 100</inkml:trace>
  <inkml:trace contextRef="#ctx0" brushRef="#br0" timeOffset="36557.6752">11391 4323 183,'0'-5'174,"0"0"-17,0 3-23,0 2-14,0 0-18,0 0-9,0 0-6,0 0-14,0 0-8,4 22-6,-1-5-3,-2 8-5,2 2-14,-5 6 1,5 15-2,-2 2-4,-1 1 8,0 2-14,-1 3-2,2-3 0,-1 6-2,-1 1 9,-2-4-9,2 4-2,-3-2 0,4-5-4,0-3-7,-1 4-1,-2-5-8,3-1-2,-1 2 3,0-15 1,-3 11-4,4-12-11,0-3-15,0 1 5,0-4-5,4-1 2,-3 0-10,0-9-6,2 0-11,-2-1-20,-1-5-5,0-2-6,0-1-19,3-1-93,-6-1-211,3-2 94</inkml:trace>
  <inkml:trace contextRef="#ctx0" brushRef="#br0" timeOffset="36829.0842">11063 5206 115,'0'0'179,"0"0"-17,0 0-16,10 10-14,0-2-17,-1 1-10,4 3-10,2 2-8,8 7-11,-2 1-5,1 1-5,-2 0-6,-2 0-12,2 1 1,-3 0-11,0-1 3,-1 2-5,-4 0-7,-1-3 1,1 1-22,-1-1-14,-3-5-15,-3 2-4,1-5-23,-1 3-15,2-7-13,-2 0-12,-1 0-8,1-3-18,-1-1-79,-2-1-207,2-1 92</inkml:trace>
  <inkml:trace contextRef="#ctx0" brushRef="#br0" timeOffset="37063.3776">11584 5254 121,'-6'8'149,"-2"-3"-17,-2 8-13,4-2-13,-1 6-12,-2 0-7,2-2-14,1 3-1,0-1-12,2 4-3,-2 3 0,2-3-10,0 2-1,0 3-5,2 0-2,-1-7-9,1 5-11,-3 1-17,3-4-23,0 3-18,-3-4-20,1-1-22,-3 5-6,4-7-91,-4-1-192,5 0 86</inkml:trace>
  <inkml:trace contextRef="#ctx0" brushRef="#br0" timeOffset="37448.8139">12519 4364 123,'0'0'141,"0"0"-14,-1 12-14,0 0-9,-3 0-11,-2 5 0,1 9-12,1 4-8,-3 2-6,5 1-10,-2 4 2,3 12-10,1 0-3,-3 2-8,3-2-7,3 2 0,-3-1 0,1 0-2,-1-3-3,0 2-2,3-3 1,-6 0-7,3 1-4,0-10 5,0 9-2,-4 0 2,4-9 1,-1-4-3,1 1-2,-4-1 1,2 0-6,-1-4 0,-1 0-3,3-3 2,-3-1-10,0-6-15,0-2-11,2-3-1,-1-2-12,-3-2-26,2-1-16,0-3-24,0 1-109,-1-4-232,0-1 103</inkml:trace>
  <inkml:trace contextRef="#ctx0" brushRef="#br0" timeOffset="37712.2455">12123 5170 129,'4'11'132,"4"4"-5,3 0-11,4 7-11,1 2-5,-1-1-7,6 5-13,-2-5-7,3 0-2,-3 3-9,-2-2-7,1 1 2,2 0-7,-7 0-5,3-1-3,-4 1-7,-3-8 1,2 5-15,-2-3-14,-2-2-13,-1-3-18,-1 1-11,0-3-10,0-3-12,0 1-11,-1-4-12,-1-1-22,-2-1-69,3-1-183,-3-1 81</inkml:trace>
  <inkml:trace contextRef="#ctx0" brushRef="#br0" timeOffset="37945.2101">12598 5235 123,'-7'7'153,"-2"4"-17,0 0-7,-1 5-8,0 1-14,2 0-4,-2 3-16,1 3 1,0 0-11,2 1-13,-1 1-8,0 1-3,3-2-2,1 1-5,-1 2-2,-1-4-10,1 3-23,2 1-5,-1-5-30,0-2-28,-2 5-17,-2-7-21,3-1-27,1-2-73,-2-1-206,3-2 92</inkml:trace>
  <inkml:trace contextRef="#ctx0" brushRef="#br0" timeOffset="38334.128">13580 4560 162,'3'-2'144,"-3"2"-13,0 0-11,0 0-14,0 0-2,-3 20-13,-1-8-9,2 5-6,-6 9-7,3 4-9,-1-4-3,-1 9-7,1 12-2,-3 0-8,6-1-5,2 3-4,1-15 0,0 19 0,1-5-8,2-1-5,2 3 2,-5 1 3,5-5-3,-1 3-3,-4-4 1,1-8-2,-1 11 3,0-1-5,-1-12 1,-2 0-1,1 1-4,-2-2 1,-1-1-4,0-5 0,0 2 5,0-4-3,-2-1 2,3-8-15,-1 0-8,1 0-18,3-4-12,-1-2-16,0-1-20,-2 0-14,3-5-21,2-1-108,-2 1-239,-1-3 106</inkml:trace>
  <inkml:trace contextRef="#ctx0" brushRef="#br0" timeOffset="38617.3417">13260 5292 121,'0'0'152,"0"0"-15,-8 10-13,8-4-14,4-1-12,0 8-7,4 4-9,0-1-6,5 6-3,1 1-12,-3-1 0,6 5-4,-3-3-14,3 2 0,-2-1-7,1 0-3,0-3-1,-2 3 5,1 0-12,-7-7-1,6 5 0,-6-6-2,2 0 1,-2 0-2,-2 0-6,-1-3 1,0-2-9,-1 0-10,1-2-16,0 2-7,-1-4-14,5 0-19,-1-4-16,2 2-19,0-2-9,1-1-102,0-3-220,-2 0 97</inkml:trace>
  <inkml:trace contextRef="#ctx0" brushRef="#br0" timeOffset="38895.8801">13872 5257 139,'0'-5'145,"1"0"-2,-1 5-10,-1-5-7,1 5-15,1-5-11,-1 5-9,0 0-11,0 0-12,-1-5-8,1 5-11,0 0-4,0 0-4,0 0-4,1 15-4,-4-5 9,3 7 5,-2 1 4,-2 0-5,0 9-5,-2 2 3,-3 0-4,-2 0 0,3 1-3,-4 1-2,1 0-5,-2 2 2,-1 1-7,-2-2 1,-4 12-9,3-13-15,-2 0-22,0 1-44,2-4-43,-3 0-44,-3-1-118,1-4-292,-2 1 129</inkml:trace>
  <inkml:trace contextRef="#ctx0" brushRef="#br0" timeOffset="47894.0688">8709 7051 19,'0'0'28,"0"0"1,0 0-4,0 0-5,0 0 5,0 0-8,0 0 8,0 0-8,0 0-4,0 0 2,0 0-4,0 0 4,0 0 0,0 0-5,0 0 8,0 0-10,0 0 6,0 0 1,0 0-3,0 0-1,0 0-2,0 0 4,0 0-2,0 0-4,0 0 2,0 0-2,0 0 0,0 0-2,0 0 4,0 0-1,0 0 7,0 0-4,0 0 5,0 0-6,0 0 0,0 0 5,0 0-5,0 0-5,0 0 0,0 0 5,0 0-7,0 0-3,0 0-1,0 0 4,0 0-1,0 0 4,0 0-3,0 0-2,0 0-1,0 0 5,0 0-2,0 0 0,0 0-3,0 0 1,0 0 0,0 0 0,0 0 5,0 0-9,0 0 2,0 0 2,0 0-4,0 0 4,0 0-3,0 0 5,0 0-8,0 0 8,0 0-3,0 0 5,9-1-5,-9 1-2,0 0 5,3 2 0,-3-2 3,0 0-7,2 2 2,2 1 5,-4-3-6,0 0 2,3 4-5,-3-4 9,2 3-4,-2-3 4,4 4 1,-4-4-1,0 0 3,5 1-3,-5-1 6,4 1-4,-4-1 3,0 0-4,5 1-3,-5-1 5,0 0 1,4 3-2,-4-3 5,1 3-7,-1-3-2,5 1 7,-5-1-1,0 0 4,7 4-6,-7-4 2,0 0-6,0 0-2,5 1-1,-5-1-8,0 0 14,5 3-5,-5-3-5,0 0 8,4 2-3,-4-2 4,0 0-5,0 0 6,0 0-4,6 2 1,-6-2-5,3 1-10,-3-1 14,2 3 4,-2-3-3,0 0 1,4 1-2,-4-1-1,0 0 1,4 4-2,-4-4-3,5 1 6,-5-1 19,4 3-17,-4-3-1,2 3-8,-2-3 10,0 0 8,4 2 0,-4-2-6,7 3 2,-7-3 4,5 4-7,-3-4 3,-2 0 3,4 2-6,-4-2-3,5 3 1,-2 0-5,0-2-2,-3-1 0,6 4 5,-5-3 5,-1-1 2,4 3-10,-2-1 1,-2-2 2,4 3-4,-4-3-2,6 2 2,-6-2 0,4 3-1,-4-3-3,4 2 6,-4-2-4,4 2-5,-4-2 8,4 3 1,-4-3-3,0 0 4,4 1-4,-4-1 0,4 3-1,-4-3 5,0 0 1,0 0 2,6 1-20,-6-1 15,0 0 1,0 0 3,0 0 5,0 0-6,0 0-6,0 0 0,0 0 2,0 0-2,0 0 6,0 0-3,0 0-9,5 0-5,-5 0-11,0 0-16,0 0-5,0 0-11,0 0-21,0 0-53,8 0-139,-8 0 62</inkml:trace>
  <inkml:trace contextRef="#ctx0" brushRef="#br0" timeOffset="48183.186">9085 7181 44,'4'1'55,"-2"1"-6,-2-2-5,5 4-3,-3-2-2,-2-2-9,6 3-5,0-1 2,-6-2-4,9 4-2,-7-3-1,3 1-5,1-1 2,-2 2 0,2-3-11,-6 0-9,9 1-16,-4-1-20,-5 0-30,8 3-75,-8-3 33</inkml:trace>
  <inkml:trace contextRef="#ctx0" brushRef="#br0" timeOffset="48393.6876">9414 7235 28,'0'0'28,"8"1"-8,-8-1-20,12 0-13,-7 0-14,-5 0 7</inkml:trace>
  <inkml:trace contextRef="#ctx0" brushRef="#br0" timeOffset="48597.1717">9701 7258 48,'4'3'70,"-4"-3"-11,11-1-5,-6-1-3,2 2-13,-1-1-3,0 2-19,-6-1-12,13 0-22,-8 0-42,-1 2-64,-4-2 28</inkml:trace>
  <inkml:trace contextRef="#ctx0" brushRef="#br0" timeOffset="48819.5758">10112 7311 5,'0'0'56,"8"2"-2,-8-2-7,5 0-6,-5 0 2,9 0-8,-9 0-3,11 0-5,-4 0 1,-1 0-14,-6 0-5,14-2-17,-6 2-9,0 0-44,-1-3-67,3 3 30</inkml:trace>
  <inkml:trace contextRef="#ctx0" brushRef="#br0" timeOffset="49023.7322">10544 7329 1,'9'-1'63,"-9"1"-4,10 1-3,-3-2-6,-2 1-10,-5 0-1,11 0-5,-4 0-7,0 0-22,-7 0-11,12-3-23,-4 3-28,-8 0-61,12 0 27</inkml:trace>
  <inkml:trace contextRef="#ctx0" brushRef="#br0" timeOffset="49221.9249">10958 7356 42,'0'0'78,"5"1"-2,-5-1-4,7 0-7,-7 0-6,6 0-5,-6 0-7,6 3-13,-6-3 4,12 0 2,-6-3-15,-6 3-8,13 0-15,-3-1-18,-2-1-21,0 1-63,1 0-107,-3 1 47</inkml:trace>
  <inkml:trace contextRef="#ctx0" brushRef="#br0" timeOffset="49416.053">11349 7349 41,'0'0'107,"10"-2"-16,-10 2 1,9 0-13,-1-2-24,-3 0 6,3 2-20,-2-3-3,1 3 5,-2-1-13,-5 1-13,12-1-14,-6-1-20,0 1-12,0 1-15,1-2-58,-1 1-110,-1 0 49</inkml:trace>
  <inkml:trace contextRef="#ctx0" brushRef="#br0" timeOffset="49611.0705">11732 7343 94,'8'0'102,"-3"-1"3,-5 1-12,14-2-9,-9 2-9,7 0-7,-2-1-3,-1 1-11,4-1-1,-4 1-12,0 0-2,1-2-33,-1 1-15,1 0-20,0 1-21,-1 0-28,-2-1-42,-1 1-128,2-2 58</inkml:trace>
  <inkml:trace contextRef="#ctx0" brushRef="#br0" timeOffset="49814.1975">12186 7323 51,'5'-1'95,"2"0"-8,1 0-8,0-1-9,1 1-5,4 0-8,-3 0 2,2-1-16,3 0-2,-2-1-14,-1 1-12,1 1-13,0-1-19,1-1-18,-1 2-16,2-2-47,-3 3-107,3 0 48</inkml:trace>
  <inkml:trace contextRef="#ctx0" brushRef="#br0" timeOffset="50036.7808">12783 7288 135,'0'0'153,"7"-1"-21,-3 0 8,-4 1-8,9-3-6,-4 2-15,0 1-10,3-3-6,-3 3-14,3-1-1,-3-2-12,5 1-8,1-1-5,-1 3-4,1-3-6,1 1-8,-1 2-4,3-3-8,-2 2-12,4-2-27,2 3-12,1-2-44,2-1-4,-2 0-17,2 1-13,0-1-20,1-1-71,-3 3-212,0-3 94</inkml:trace>
  <inkml:trace contextRef="#ctx0" brushRef="#br0" timeOffset="50230.9948">13460 7203 73,'5'-1'112,"-5"1"-1,8 0-8,-3-1-7,-5 1-4,11-1-16,-5 0-4,1-3-6,2 2-11,-2-1-2,0 3-9,1-2-11,2 1 6,3-1-2,-3 2-10,3-1-18,0-1-18,6-2-14,-2 0-27,2 1-13,2 0-32,-4 0-48,2 1-156,4-4 70</inkml:trace>
  <inkml:trace contextRef="#ctx0" brushRef="#br0" timeOffset="50448.2372">14121 7149 53,'5'-3'145,"-5"3"-6,6 0-2,-6 0-7,7-1-10,-1 0-4,-6 1-12,10-2-7,-6 1-12,1-2-15,0 2-2,4-2-7,-1 3-9,2-2-6,-2 2-1,3-3 1,-2 3-17,2-1-9,0-2-14,-1 1-27,4 0-17,-1 1-18,-1-2-22,1 1-17,-1 0-25,1 0-74,-3-1-210,9 1 93</inkml:trace>
  <inkml:trace contextRef="#ctx0" brushRef="#br0" timeOffset="50721.1327">14714 7064 97,'0'0'133,"2"-5"-11,0 3-4,-2 2-9,2-5-10,1 3-21,0-3-1,1 0-7,0 3-11,2-2-1,4 2-6,-2-3-3,1 0-11,0 1-5,1 2-6,-1-3-9,3 0 3,-1 3-3,1-3-11,-4 2 6,3 2-4,-2-3-2,0 1 3,0 2-7,-3 0 6,1-1 5,-2 2-17,1-2 9,-6 2-10,9 0-3,-9 0-14,0 0-27,8-3-17,-8 3-40,0 0-79,0 0-199,0 0 88</inkml:trace>
  <inkml:trace contextRef="#ctx0" brushRef="#br0" timeOffset="51437.1447">9960 7154 130,'0'0'127,"8"0"-10,-8 0-15,10 0-10,-10 0-16,15-1 3,-10 1-10,3 1-6,1-1-17,5-1-30,-1 1 0,-2-1-24,7-1-26,0 1-21,0 1-85,1 0-150,0-3 66</inkml:trace>
  <inkml:trace contextRef="#ctx0" brushRef="#br0" timeOffset="51619.5944">10561 7129 84,'0'0'129,"10"3"-7,-5-3-10,-5 0-12,12 0-1,-4 0-16,0 0-12,0-3-2,5 3-11,-2 0-3,1-1-7,0 0-17,0 1-25,7-2-28,-6 0-27,2 0-28,-2 1-77,-3 1-165,4-3 73</inkml:trace>
  <inkml:trace contextRef="#ctx0" brushRef="#br0" timeOffset="51807.5231">11065 7115 86,'0'0'150,"11"0"-6,-4 0-12,0 0-10,0 0-8,1 0-12,3 0-13,1-2-3,-2 1-11,4 0-7,-2 1-15,-2 0-10,4 0-21,-1 0-22,0-1-31,0 1-31,-1 0-29,0-3-93,-3 3-199,2-1 88</inkml:trace>
  <inkml:trace contextRef="#ctx0" brushRef="#br0" timeOffset="51986.6713">11606 7120 33,'0'0'159,"10"0"-7,-10 0-12,0 0-13,9-3-13,-4 1-9,1 0-6,1 1-18,1 1-7,0-2-13,3-1-17,-1 2-14,3 1-28,4-3-29,-4 0-30,0 2-29,8-2-90,-5 0-190,6 0 85</inkml:trace>
  <inkml:trace contextRef="#ctx0" brushRef="#br0" timeOffset="52168.171">12242 7095 126,'0'0'158,"0"0"-20,9-2-6,-9 2-11,12-2-14,-3 1-12,-3 1-6,3-2-8,2 0-4,-1 2-9,4-3-14,0 2-28,-2 0-21,7-2-38,3-1-29,-4 2-31,4 1-89,-3-1-197,0-2 88</inkml:trace>
  <inkml:trace contextRef="#ctx0" brushRef="#br0" timeOffset="52349.6702">12936 7072 174,'5'-1'162,"-5"1"0,9-1-8,-4 0-10,1 0-18,0-2-13,-2 0-10,5 0-11,1 1-11,1-1-16,2 2-21,6 0-31,-5 0-37,5-2-34,3 2-38,-4-1-114,-4 0-226,7-1 100</inkml:trace>
  <inkml:trace contextRef="#ctx0" brushRef="#br0" timeOffset="52586.4704">13622 7051 149,'6'-1'160,"2"-2"-10,0 1-4,1 0-13,1-2-14,1 3-19,0 0-6,4-1-10,-2 1-12,6 0-18,-2 0-22,2-3-32,0 3-31,2-2-1,-2 0-36,-1 0-25,1 1-86,1 1-193,-4-3 86</inkml:trace>
  <inkml:trace contextRef="#ctx0" brushRef="#br0" timeOffset="52765.4828">14254 6984 53,'10'-2'191,"0"-1"-12,-2 2-8,3-3-8,-1 1-16,1 2-10,-2-4-19,1 1-10,-4 1-9,-1 2-13,3-2-16,-5 2-34,-3 1-45,7-9-51,-7 6-60,0 3-109,-10-5-246,-2 3 109</inkml:trace>
  <inkml:trace contextRef="#ctx0" brushRef="#br0" timeOffset="53112.0418">12095 6916 5,'0'0'171,"0"0"-15,0 0-14,0 0-22,0 0-5,0 0-10,0 0-14,16 0-5,-7 0-19,2-1-5,-1 1-22,3 1-24,1 0-28,0-1-31,4-1-33,0 2-99,1-2-188,-1 1 83</inkml:trace>
  <inkml:trace contextRef="#ctx0" brushRef="#br0" timeOffset="53307.9505">12830 6906 76,'5'1'176,"-5"-1"-15,0 0 0,10-1-11,-10 1-15,8-3-16,-3 2-11,-5 1-6,12 0-11,-1 0-20,-2-1-19,5 2-27,-1-1-25,2-3-27,4 1-32,4 0-37,-2 2-112,-3 0-225,4 0 100</inkml:trace>
  <inkml:trace contextRef="#ctx0" brushRef="#br0" timeOffset="53446.9368">13317 6874 178,'0'0'220,"0"0"-23,9-1-24,-9 1-18,6-1-14,1-1-20,-7 2-28,11 0-27,-2 0-45,3-3-57,2 1-68,-2-2-101,1 4-220,0 0 97</inkml:trace>
  <inkml:trace contextRef="#ctx0" brushRef="#br0" timeOffset="54199.8289">14266 7845 164,'0'0'166,"0"0"-16,0 0-12,0 0-14,0 0-7,0 0-8,20 4-2,-1-4-5,7 3-8,6-3-6,2 1-8,4-2 5,16 1 1,-1 0-4,1 0-3,1 0-1,1-4-6,-1 4-5,1-1-4,-7-1-7,5 0 4,-16 0-1,1 1-3,-3 0-6,-1-2-3,2 2 1,-4-1-2,-5-1 0,-5 3-3,-5-3-1,3 3-1,-11-3-4,4 3 2,-8 0-4,2-2-4,1 1-3,-3 1-3,6-2-3,-3 2-1,-3-1-4,2 0-3,-2 1-2,-6 0-8,7-3-11,-7 3-8,10-1-10,-10 1-13,5-1-17,-5 1-19,0 0-28,0 0-23,5 0-25,-5 0-24,0 0-18,0 0-138,0 0-356,0 0 159</inkml:trace>
  <inkml:trace contextRef="#ctx0" brushRef="#br0" timeOffset="54690.1004">15837 7678 168,'-3'-4'159,"-3"1"-8,-2-4-13,-2 0-8,4 6-4,-2-4-16,0 1-7,1 2-12,2 2-9,-3-5-8,2 5-7,-2-4-11,8 4-6,-9-1-5,4 1-6,5 0-6,-9 3 5,1-2-10,3 0-4,1 4-4,-1 0 3,-3-2-3,1 4-2,-1 0 2,3 0-8,1-3 1,-2 7-2,-1-5 5,6 2-8,-1 1 0,0-1-9,2 0 9,0 3-7,0-1 8,2-1-10,-2 0 6,3 2-11,2-3-1,-2 3 10,3-2-1,0 0-5,1 0 1,2 0 2,-1-2 0,-2 5 3,3-6 1,0 4-7,4-1 0,-5-1-2,-1-3 5,2 1 0,-1 0-5,-3-1-2,0-1 6,0 0-5,-1-1 1,0 0 2,-4 0 0,2-2 3,-2-1 3,4 6-7,-4-6 8,0 2-4,0-2 1,0 0 1,-6 3-2,1 1 0,-1-4 2,-1 0-4,-3 2 2,0-2 0,-3 0-2,1 1 1,-2-1-3,0-1-9,2 1 2,-1-2-5,1 2-8,-1 0-4,2-4-3,4 6-8,-3-4 6,4 1-10,1-1-13,1-2-19,0 0-16,4 4-14,0-6-18,4 2-72,0 0-211,3-3 95</inkml:trace>
  <inkml:trace contextRef="#ctx0" brushRef="#br0" timeOffset="55063.6175">15960 7811 17,'-7'2'155,"2"0"-12,0 0-2,-4-1-17,5 2-10,0-3-7,-1 3-13,1-3-10,-1 3-8,5-3-5,-4 4-6,-2 0-8,4 0-11,0-2 4,1 4-12,-2 0 1,1 1-2,4 3-14,1-3 3,-2 2-2,3 0-7,-4 0 6,6 0 0,-1 1-9,3-2-1,-4 1-6,0-4-8,4 3 9,-2 0-3,-1-2-1,0-3-8,3 1 6,-3-1 0,2 0 3,0-1-1,-2 1 1,2-3 4,0 0-7,-7 0-2,13-4 0,-8 2 8,0-3 10,0 0 4,3 0 20,-2-2 2,-1 0-1,2-1-1,-2-1-1,0 1-2,-1-2-3,-2 1-2,2-1-8,-4 3 2,2 0-6,-1-2-1,-1 1-5,-1 1-5,-1-2-5,-4 0-4,1 4-10,-4-1-7,1 1-1,-1 2-22,-5-3-22,3 3-22,-1-2-27,-4 2-16,5 0-22,-1 2-115,0 1-283,3-3 124</inkml:trace>
  <inkml:trace contextRef="#ctx0" brushRef="#br0" timeOffset="55308.5244">16188 7667 10,'3'-3'171,"-3"3"-6,0 0-16,0 0-8,1 8-9,-1-8-14,0 6-5,0 1-9,-1-3-11,1 1-8,0 3-9,-2 0-11,0 2-3,2-1-1,0 3-9,0 0-6,1-1-4,2 3-3,-2-3-4,4 1 0,-4 0-16,2-1-13,1 4-21,0-2-2,-1-3-13,-1 2-22,2 0-20,-3-2-18,1 0-17,0-2-15,-1-1-97,-1 0-238,0 0 105</inkml:trace>
  <inkml:trace contextRef="#ctx0" brushRef="#br0" timeOffset="55521.2273">16349 7889 14,'0'0'191,"0"0"-25,4-2-15,-4 2-25,0 0-4,0 0-13,9 4-14,-9 0-6,5 0-9,-4 0-14,2 1 2,-2 1-9,1-1-4,0 1-4,-2 4-2,4 0-8,-3-2-3,2 2-10,-3-1-17,4 1-15,-4-2-9,1-1-38,-1-1-2,3-1-1,-3 1-21,2 0-10,-2-2-15,0 0-96,-2 0-212,0-1 94</inkml:trace>
  <inkml:trace contextRef="#ctx0" brushRef="#br0" timeOffset="55697.8982">16381 7768 62,'0'-3'172,"0"3"-21,0 0-13,0-7-16,0 7-11,0 0-7,3 0-14,-3 0-26,0 0-19,14 3-26,-8 0-30,-1 0-36,6 1-30,-1 0-81,1 0-170,1 0 76</inkml:trace>
  <inkml:trace contextRef="#ctx0" brushRef="#br0" timeOffset="56200.0592">16712 7868 154,'-11'2'174,"-2"-2"-13,3 0-9,1 3-13,1-2-15,0 0-11,1 2-12,-1 1-17,0 0-3,3 0-10,0 1-9,0 0-4,1 1-9,-2 1-4,2-2-13,3 5-8,-2-5-8,1 2-14,2-1 3,-3 5-8,3-5-14,0 1-7,0 0 0,0-2-4,3 2-7,-1-3 7,1 1-8,2-1-11,0 0-2,0-2 7,0 1-11,4-2-10,2 1-3,-3-5 6,3 2-2,1-1 2,1 0 2,2-8 7,1 4 0,0-3 9,-3 0 8,2-3 6,-2-2 9,-1-3 5,-1 4 20,0-3 2,-1-2 2,0 1 2,0-7 3,-3 7 8,-4-1 8,1 5 9,-1-5 3,-3 1 9,-2 0 6,1 5 4,-4 1 9,3-1 1,-2 2 0,0 3 4,-1-2-3,1 3-10,0 3-5,-1 0 0,0 2-7,-1-3-10,0 3-3,6 1-9,-9 1 1,3 3-6,1-1-4,-2 1-2,5 2 2,-3 4-6,0 2 2,3-2-1,-3 5 0,9 2 1,-8 0 1,8 0-4,-3 0 1,-1 1-6,4 1-1,-3 6 2,6 0 5,-6-8-6,-1 2 3,1 3-1,-1-5-3,3 0-10,-6-1-13,2 2-28,0-1-27,-2-5-31,1 0-39,-1 0-133,-1-2-298,-2-2 132</inkml:trace>
  <inkml:trace contextRef="#ctx0" brushRef="#br0" timeOffset="57647.4076">14542 7022 54,'0'0'200,"-5"-4"-4,5 4-11,-1-5-4,1 5-15,0 0-4,0 0-8,0 0-15,-2-4-8,2 4-12,-2-4-10,2 4-8,0 0-12,0 0-9,0 0-4,-2-3-10,2 3-5,0 0-10,4-3-6,-1 0-4,6 1-6,2-1-4,6-1-3,10 1-6,6-2-1,1 3-5,6-1-7,17-1-1,0 1-1,5-3-3,-1 7 2,1-5 2,0 2-1,2-1-2,-4 0-2,0-1-1,-4 2 2,-16-1-2,-2 1-2,4 2-8,-5-3 4,-2 1 5,-2 0 0,-6 2-5,-8-3 3,-5 2 3,-1 1 2,-4 0 6,-2-1 8,1 1 1,-3-3 6,0 1-1,-5 2-5,9-1-2,-5 0-4,-3-2 2,-1 3-3,6-3-3,-4 0-1,-2 3-3,5-4-12,-5 4-8,3-3-7,-3 3-16,0 0-17,0 0-21,0 0-32,0 0-22,-10-2-27,10 2-26,-16 1-154,-3 2-364,2-2 162</inkml:trace>
  <inkml:trace contextRef="#ctx0" brushRef="#br0" timeOffset="58129.9528">14989 6811 169,'0'0'164,"3"-4"-15,-3 4-12,0 0-13,0 0-6,2-3-4,-2 3-12,0 0-5,0 0-16,0 0-6,0 0 2,0 0-8,-18 8-8,6-3 1,-3-1-5,-3 4-5,0-3-4,-4 2-11,2-2 4,-7 4-9,9-3-2,-1 3-2,0-4-7,-1 2 4,3-4-12,1 2-1,4 2-3,1-2 2,1-3-2,0 1-3,4 2 4,-2-1-7,4-1 3,-2-1 0,3-1-3,-2 4-2,2-4-2,3-1 0,-6 1 0,6-1 3,-4 4-3,4-4 0,-4 3 6,2-1-6,2 1 0,0-3-2,-3 5 2,3-5-1,4 4 2,-3 0 5,3 0-2,0 1-1,1-1-5,5 3 4,2-2 4,4 2 0,1-1-3,3 1 0,9 0 1,-1 0-1,1 0 0,-3 0-22,-6-1-10,2-2-20,-4-2-29,1 2-21,-3 0-31,-3-1-15,-2-1-109,-4 0-276,0 1 124</inkml:trace>
  <inkml:trace contextRef="#ctx0" brushRef="#br0" timeOffset="62227.774">14153 4877 222,'2'-3'201,"-2"3"-22,0-4-22,0 4-20,0 0-14,0 0-16,0 0-11,0 0-9,4 14-11,-3-4-1,-1-1-9,4 8-3,-4 3-8,0 8-2,1-3-6,2 4 1,-2-1-10,2 0-4,-2 1-1,-1-1-9,5-3-5,-4 4 0,2-2-16,-2-2 8,2-7-8,-3-1-7,2-1-3,2 1-10,-4-6 3,3 1 0,-2-7-1,-1 1 0,0 0 4,3-3 7,-3 1 2,0-4 1,0 5 8,0-5 3,0 0-8,0 0 4,10-13-4,-6 6 1,-2-2 1,5-3 4,-1 2-5,1-4-3,1-2 3,-3 7 1,1-8 0,0 5 5,0 5-4,3 0 1,-4 0-1,-1 2-3,1 0-4,-2 2-2,1 2 2,1 0 0,-5 1 0,0 0-3,11 3 7,-7 1-6,1 2-1,0 0 5,4 4 1,-5-3 1,5 8-2,-2-6 0,5 3 2,1 1-4,-4-2 6,5 0-6,-1 0 2,-3-1 2,1-5 2,0 2-2,-2 0 2,0-3 10,1 0-12,-3-2 0,1 1 3,0-3-2,0-2 0,0 1 0,-1-4 2,-2 1 8,4-1-7,0-3 0,-1 2-2,-2-2 0,0 1 4,0-4-2,-1 0-3,-2 1 0,3-3 2,-4 5 5,2 0 2,-3 2 4,1-1-2,-2 2 0,2-1-2,-2 0-3,0 2-5,0 4 0,0-5-3,0 1-4,0 4 3,0 0-4,0 0 3,0 0-2,0 0 2,0 0-3,-14 8-1,10-4-2,0 0 0,4 2-1,-5 1 1,3-2-10,2 2-11,0 3-6,2-1-8,3 6-11,-3-11 0,4 9 7,-1-7-1,5 5 6,3-2-5,1 0 5,3-3 3,-1-1-15,2 2-5,-1-4 4,3 1 6,1-4-7,-2 2 6,1-3 7,2-2 9,-4 0 7,1-2 12,-6 1 11,1-1 11,-1 0 8,-2-2 14,-2-1 12,-2-1 0,0 1 0,1-2 1,-3-1 2,0 1 2,-2 0 15,-2 2-7,2 2-2,-3 1-9,0-2-2,0 2-4,-2 0-8,1 2 2,-3-1-6,-1 4-7,-1-3-3,-3 2-2,9 1 9,-17 4-15,7-4 1,-3 4-1,3 0-4,0 0 1,2 1-5,-1 2 0,1-2-9,3 0-12,2 2 0,1-1-18,1 4-8,-2-2-6,3-1-8,3 1-5,0 1 0,4-1 5,-2-2-7,3-1 12,-3-1-3,4 2 3,1-3 2,-1 1 4,0-3 3,4 1 8,-5-2 8,-8 0 7,15-3 14,-8 1 16,0-3 6,-2 2 21,0-3 13,0 3 6,-1-4 5,0 2 11,0-3-2,0 2-2,-2 0-4,-1-3 3,1 4 1,-1-2 4,-1 2-7,3 0-2,-3 1-1,0 0-5,0 4-3,2-6-10,-2 6-6,1-4-8,-1 4-7,0-4-8,0 4-8,0 0-1,0 0-5,0 0 1,0 0-4,0 15-8,0-10-3,4 4-8,-4-2-7,5-1-9,-2 5-5,3-1-7,-2 2-1,3-2-8,0 0 1,1-1-4,2 1 7,0-4-1,-1 0 6,0 0 5,0-2 9,1-1 5,-2-1 4,2-2 4,-10 0 2,18-8 4,-11 4 11,-1-1-1,1-4 23,-3 1 10,1 0 3,-1-3-2,-1 1 2,2-7-7,-2 2-2,-1-1 1,2-2 3,-3-1 2,-1 2-6,0-2 0,-1-1 3,1 1-10,-2-1 2,0 2 5,-2 1 14,2 0-1,-1 0-1,1 5 8,0-1 5,1 4-5,-3-1-4,3 5-2,0-4 3,-1 6-4,1-1-5,0-2-13,1 6-7,-2-4-1,2 4 1,0 0-4,0 0 0,-8 11 3,3-5-4,5 3 3,-2 2-1,2 1-1,0 0-1,0 6 3,2 0-3,1 2 0,0 1 3,2-5 2,-1 8-7,2-6 4,-1 2 4,-1 1-4,3-4 1,0 1-2,0 2-1,-2-3-3,1-2 3,-3 4 0,3-6-2,-4-1-9,2 0-9,0-3-12,-2 2-4,0-5-10,-1 1-14,3-2-3,-4 0-5,0-5-5,4 5 5,-4-5-25,0 0-16,0 0-101,0 0-227,0 0 101</inkml:trace>
  <inkml:trace contextRef="#ctx0" brushRef="#br0" timeOffset="62417.0727">15061 5109 175,'0'0'179,"0"0"-17,0 0-20,0 0-14,0 0-5,0 0-10,8-5-9,5 5-11,-2 0-9,2-1-7,7 1-5,0-1-23,1 1-29,7-3-57,3 1-63,-3 1-131,-6-3-250,-3 2 111</inkml:trace>
  <inkml:trace contextRef="#ctx0" brushRef="#br0" timeOffset="63149.8707">16067 6536 14,'1'-4'257,"0"1"-24,-1-1-29,4 1-20,-4 3-29,0 0-18,0 0-19,0 0-10,0 0-15,-2 17-5,4-5-7,-2 4-12,2 0-3,-2 3-7,2 1-8,-1 4-2,3 1-6,0-7-5,2 8-15,2-2-1,-5-6-25,3 2-22,1 3-12,0-3-27,-2-2-38,0 0 1,3-2-18,-4-4-14,0 1-18,-2-3-76,-1-1-245,-1-4 109</inkml:trace>
  <inkml:trace contextRef="#ctx0" brushRef="#br0" timeOffset="63354.8656">16274 6765 60,'0'0'212,"2"-3"-24,-2 3-25,0 0-11,0 0-24,0 0-7,0 0-12,0 0-7,8 8-5,-3-4-11,-5 3-8,3 1-3,-1 2-8,0-1-8,0 3-2,3 0-5,-4-2-23,1 1-12,0 1-13,0-3-21,4 2-29,-5 1-23,1-2-18,0-2-16,-2-2-15,0 1-118,0 1-256,0-4 113</inkml:trace>
  <inkml:trace contextRef="#ctx0" brushRef="#br0" timeOffset="63529.6867">16274 6614 68,'-3'-7'207,"3"3"-18,-1 1-26,1 3-15,0-7-17,0 3-24,0 4-20,-1-4-19,1 4-23,0 0-23,0 0-21,0 0-31,15 4-26,-7 0-23,0 0-100,2-1-193,-1 0 86</inkml:trace>
  <inkml:trace contextRef="#ctx0" brushRef="#br0" timeOffset="63950.8271">16744 6699 169,'-9'0'171,"-2"4"-6,0-2-6,2 1-2,-3-1-15,1 1-16,0-1-10,-2 0-15,2 1-5,-2 0-14,0 2-7,3-3-1,-3 0-9,4 3-12,0-3-3,-2 4-16,1-3-6,3 1-19,0-2-4,0 0-13,3 2-16,-1 0-15,1-2-10,-1 2-7,0-3-6,5 2-15,-2 1 7,2-4-1,5 5-1,-3-2-3,3-1 0,4-1 5,-9-1 0,18-1 9,-8 1 2,3-2 6,0 2 7,0-3 2,-2-1 12,3 3 8,-4-3 18,2 1 23,-2 2 9,-2-2 17,-1 2 5,-3-1 1,1 0-3,-5 2-10,8 0 7,-8 0-10,5-1 2,-5 1-4,7 5 4,-6-2 5,0 2-4,0 0 3,1 2 1,0 0-9,-2 3 7,0 2-2,2 1-7,-1 2-3,0-2-5,0 3 1,3 1 3,-2-2-3,0 2-1,1 0-4,-2-1-19,3 0-11,-2-4-10,-1 5-22,2-3-8,-3-2-27,0-2-11,0 0-20,0-3-90,0 3-216,0-3 95</inkml:trace>
  <inkml:trace contextRef="#ctx0" brushRef="#br0" timeOffset="64620.2988">16866 6686 164,'0'-4'209,"0"4"-26,-2-3-17,2 3-25,0 0-11,0 0-23,0 0 0,0 0-12,0 0-12,-5 9-5,4-2-10,1-2-5,-2 3-7,2-1-13,0 2 0,2 2-2,-2 1-3,0-2-3,1 3-14,0 3-13,-1-4-4,2 1-7,-1 1-8,0-3 0,1-1-12,3 2-5,-4-4-8,2-1-1,-2 0-12,5-2 6,-3 0-3,-1 0-2,3-3 3,-5-2 0,12 1 8,-12-1 6,13-3 6,-6-2-3,2-1 4,1-3 6,-2 2 11,1-2 5,-4 0 26,4-2 3,0-3 7,-5 4 6,1-1 16,-1 3 4,1 1 9,-4 0 8,4 2 1,-5-1 1,3 1-4,-2 1-12,2 1-10,-2 0-5,-1 3-7,1-4-15,-1 4-3,0 0 0,0 0-3,0 0-4,0 0-2,0 14 1,0-9-4,0 3-2,0-1 1,4 2-10,-1 0-3,-1 2-3,2 1-9,4-3-4,2 4-7,-2-4-8,2 0-4,0-1-3,2 0 1,3-1 3,-4-2-10,2-1 0,-2-2-7,1-1 11,-3 0 6,5-2 1,-9 0 4,8-5 7,-4 0 2,-1 0 10,-1-4-3,1 2 23,-3-4-4,0 2 5,2-5 4,-5 2-1,3 1 17,-1 0 8,0 2 12,-3-2 1,2 2-5,-3 0 3,0 4 2,5 1 4,-5 1-10,1-2-5,1 2-4,-2 1-5,0 3-9,0 0-4,0 0-4,0 0 0,0 0-1,0 0-3,1 13 4,-1-4-4,0-2 3,0 3-5,0 1 0,0 0-1,0 1-1,4 5-5,-1-3-5,0-1-5,-2-2-12,4 1-15,-2-1-22,-1 1-22,1-1-28,1-3-18,-4 0-11,2-3-148,-3 0-310,1-4 138</inkml:trace>
  <inkml:trace contextRef="#ctx0" brushRef="#br0" timeOffset="64801.3441">17241 6597 23,'0'-5'227,"-1"0"-26,1 1-24,0 4-21,0-5-17,0 5-12,0 0-11,0 0-19,10 0-22,-10 0-13,13 5-21,-4-1-36,4 1-38,3 2-37,1-3-29,2 4-109,0-2-224,0-1 99</inkml:trace>
  <inkml:trace contextRef="#ctx0" brushRef="#br0" timeOffset="65209.9905">17664 6658 141,'0'0'166,"-18"5"-5,8-3-2,5 0-7,-4 1-11,-4 1-7,2 0-6,0 0-10,0-2-12,-1 3-14,2 1-8,0-1-9,-1 1-8,3 3-10,-2-4-8,2 3-9,2-1-3,3 1-5,-2-1-13,1 0-6,-1 2-11,4-1-9,1-1-11,0-2-18,1 4-3,7 0-4,-3-1-11,2 0-5,1-3 10,2-1-2,1-1 2,1-1-23,2-2 14,-2 0 3,-1 0 4,2-6 8,-4 0 4,5-1 8,-5-3 10,4-1 3,-4-2 3,1-2 0,0-2 18,-2 2 14,-2-3-8,0-2 3,0-5 3,-1 0 3,3 1 13,-6 4 10,3 1 16,-3-1 9,-1 2 9,-1 2 19,0 7 13,0-3 0,0 4 3,0 2-9,0 0-14,1 2-14,-1 1-12,0 3-10,0 0-7,0 0-4,0 0-5,0 0-2,-9 19-4,8-7-5,0 1-1,1 5-4,0 2-5,0 4 1,1 3 0,-1-3-11,4 3-10,0 1-17,-2-1-29,-2-2-38,3 1-47,-3 2-64,-9-5-145,-4 4-373,-1-4 165</inkml:trace>
  <inkml:trace contextRef="#ctx0" brushRef="#br0" timeOffset="69942.2802">6615 5458 207,'0'-8'241,"1"4"-23,-2 0-29,1 4-23,0-4-19,0 4-17,0 0-16,0 0-12,-5 16-10,1 0-9,1 4-10,-2 8-2,1 2 8,-1 2-9,6 1-3,-2 2-7,-4-2-7,5 0-2,0 0-7,0-1-2,3 2-5,-1-5-11,-2 0-7,4 3-4,-3-4-13,-1 0 1,2-1-14,0 2-9,-2-3-1,0-2-16,0-5-22,0 0-19,0 0-15,0-1-15,-2-1-17,0-3-17,-3-1-14,-1-4-103,-2 1-280,3-4 124</inkml:trace>
  <inkml:trace contextRef="#ctx0" brushRef="#br0" timeOffset="70496.0706">6570 5736 167,'0'-11'208,"0"0"-12,1 1-7,2-2-9,-2 3-13,3 1-10,-4-1-15,4 2-17,-3-1-10,2 3-13,4-2-14,-5 2-9,3 0-7,0 2-10,3-1-9,-1 4-9,1-1-7,1 4-2,3-1-3,-3 1-2,0 3-8,-1 3 0,3-2-4,1 5-8,-2 2-7,-2-4-4,2 5-5,-7-1-7,1 2-4,-2-1-9,0 2-4,-4-2-4,-2 2-3,-1-2-1,0-3-4,-1 3 2,-6 0-1,4-2 1,1-3 6,-2 0 1,-3-1 0,3-1 3,-2-1 3,2 3 4,0-4 0,0-3 2,2 0 9,-4 6 4,4-7 7,1 1 4,0-3 9,1 3 6,1-1 3,4-2 6,-9 4-2,7-3-1,2-1-7,-3 3-2,3-3-1,0 0-4,-4 4-6,4-4-1,-1 3 1,1-3 8,0 7-13,5-3 1,-4 1-4,3 0 3,4 3 6,-3 1-2,6 4-3,2-2 1,-1 2 2,3-1 2,-1 0-4,1 0 1,1 2 1,0-6 2,-1 4-4,2-1 1,-2-3 1,-3 0-3,-2-1 5,3-2-1,-4 2 1,0-4-2,0 2 1,-3-1-1,2-2-1,-3 1 3,-1 0-2,1-2 5,0 2-2,-5-3 0,8 2 4,-8-2-4,5 0 0,-5 0-24,0 0-31,6-5-49,-4 1-38,1 1-158,-3-3-317,3 1 142</inkml:trace>
  <inkml:trace contextRef="#ctx0" brushRef="#br0" timeOffset="70940.0596">7242 5513 223,'0'-3'219,"0"3"-12,0-6-25,0 6-26,0-3-18,0 3-19,0 0-1,0 0-10,0 0-7,-5 17-2,5-7-10,-3 2-10,2 5-6,0 0-9,-3 1-7,4 7-1,-5 0-8,10-1-5,-9 2-4,8 1-2,-8-4-6,8-2 1,-4 4-5,1 0-2,2-6-2,-1 2-5,1 2 4,2-3-7,-2-2-5,-1 0 2,2-1-16,-1 2-9,2-2 3,-5 0-4,2 1-4,1-4-15,-3-3-13,1 1-9,-2-4-12,-2 3-9,3-6-10,0 2-7,-2-1-12,-2-3-23,3 1-19,-6 0-116,2-3-284,-3-1 126</inkml:trace>
  <inkml:trace contextRef="#ctx0" brushRef="#br0" timeOffset="71221.3395">7058 5881 14,'-1'-5'223,"0"3"-9,-2-2-15,3 4-13,-1-5-23,1 5-17,-4-3-16,4 3-17,0 0-13,0 0-12,0 0-9,0 0-8,0 0-7,0 13-7,4-5-7,0 1-3,-2 2-6,5-1-3,-1 2-5,0-3-2,5 6-2,-1 0-3,4 1-3,-4-1-3,4-1 2,1 6 3,-3-4-5,3-1-6,-2 0-1,1-3 3,-5 0-3,0 0-6,0 2-8,-3-6-11,2 1-7,-3 1-12,-1-5-12,2 3-15,-2-2-13,0-2-16,1 2-14,-2-3-9,-2 1 0,2-1-4,-3-3-11,2 2-115,-2-2-258,0 0 115</inkml:trace>
  <inkml:trace contextRef="#ctx0" brushRef="#br0" timeOffset="71460.8584">7405 5891 159,'0'0'176,"0"0"-16,0 0-15,0 0-6,0 0-11,0 0-5,-16 12-13,12-7-6,0 1-13,-4 1-3,1 1-11,0 5-9,0-4-5,-3 4-5,3 3-5,0-1-5,2 1-5,-3 1-5,2 0-3,2-2-3,-2 2-2,3 0-8,-1-1-13,0 2-3,-1-1-36,0-1-34,1 0-23,-1-1-45,1 1-150,-6-2-306,2 0 135</inkml:trace>
  <inkml:trace contextRef="#ctx0" brushRef="#br0" timeOffset="72827.8442">6482 6616 123,'0'0'167,"0"0"-10,0 0-19,0 0-6,0 0-19,0 0-6,0 0-17,0 0-6,0 0-7,34-4-15,-2 2 1,7-1-7,18-4-4,3-1-8,4-1-2,32-2-3,-7-2-3,-22 4-2,23-4-6,-27 5 6,28-6-6,-31 3 2,29-5-2,-30 7 1,-1 1 1,-8 1-4,-11 2-3,-2-2-3,-9 3-2,-8 1 0,-4 0-12,-7 2-3,1 1-6,-2-3-4,-4 1-19,-4 2-34,0 0-20,0 0-24,-22-1-30,3 1-121,-12 1-274,-2 1 121</inkml:trace>
  <inkml:trace contextRef="#ctx0" brushRef="#br0" timeOffset="73123.9058">6354 6710 6,'0'3'122,"0"1"-2,5 0 1,7 3 5,7-4 8,10 1-2,7 0-6,18-3-14,3-2-2,11-1-1,21-5-5,-26 2 4,2 1-7,31-2-9,-31 0 6,26-4-3,-32 3-4,2-1-7,-1 2-7,1-1-6,-4 1-4,-4-1-7,-13 2-6,-4 1 4,-3-1-4,-7-1-3,-5 4-3,-3-1-5,-8 2-1,-1-2-2,0 2-4,-1 0-3,-3 0-3,0-1-3,-1 0-6,-4 2-15,5-2-19,-5 2-27,0 0-22,-14-5-25,5 2-29,-1 2-29,-3 0-24,0 0-36,-7-1-124,-7-1-357,7 2 159</inkml:trace>
  <inkml:trace contextRef="#ctx0" brushRef="#br0" timeOffset="80205.0976">12305 7069 13,'0'0'139,"0"0"-16,0 0-3,0 0-17,0 0 2,0 0-29,0 0-14,0 0-17,0 0-31,10-1-32,-10 1-30,0 0-75,0 0-133,0 0 60</inkml:trace>
  <inkml:trace contextRef="#ctx0" brushRef="#br0" timeOffset="80406.5645">12012 7245 28,'0'0'140,"0"0"-11,0 0-13,0 0-18,0 0-10,0 0-17,0 0-32,0 0-27,0 0-30,13-9-28,-13 9-64,8 0-119,-8 0 53</inkml:trace>
  <inkml:trace contextRef="#ctx0" brushRef="#br0" timeOffset="80598.1344">12297 7184 76,'0'0'107,"9"-2"-12,-4 2-9,-5 0-12,11-1-19,-5-2-20,-2 2-37,-4 1-36,6-2-44,-6 2-88,0 0 40</inkml:trace>
  <inkml:trace contextRef="#ctx0" brushRef="#br0" timeOffset="80968.092">12093 7100 59,'0'0'161,"0"0"-8,2 3-17,-2-3-8,0 0-14,0 0-20,0 0-13,0 0-22,0 0-34,0 0-45,0 0-36,0 0-100,0 0-169,0 0 75</inkml:trace>
  <inkml:trace contextRef="#ctx0" brushRef="#br0" timeOffset="81187.0972">12494 7127 115,'0'0'108,"0"0"-5,5 1-13,-5-1-14,0 0-3,0 0-19,0 0-5,0 0-28,8 0-16,-8 0-21,0 0-18,0 0-27,0 0-37,0 0-105,-18 4 47</inkml:trace>
  <inkml:trace contextRef="#ctx0" brushRef="#br0" timeOffset="91801.8958">4237 9031 103,'0'-9'206,"-3"3"-20,3 0-15,0 3-25,0-1-18,0 4-13,-2-4-12,2 4-11,0 0-6,-7 11-8,3 5 0,-2 2-13,-2 10-2,3 3-5,-4 4-5,0 13-9,0 1-3,5-1 0,3 3-3,-3-3-8,0 3 4,3-2-6,6-3-8,-1 0 3,0-13-5,0 3-1,2 1-4,-2-3 3,5 0-4,-1 2-1,-2-2 2,1-3-4,0 1-3,-3-6-3,0 3 1,0-2 2,-4-7 0,6-2-6,-3-1 1,-2 1-1,-1-7-3,0-1 3,5 2-3,-7-7 6,2 2 0,0-1-4,2-2 5,-4 0-2,4 0 4,-2-4-1,0 0 0,0 0 0,0 0-1,0 0 2,-5-13 5,4 3-8,-1-2 3,0-4 0,-3-9-3,5 8 5,0-9-4,0-3 3,0 0-4,0 0-3,0-3 2,0 1 2,0 0 1,0-2-3,0 2-1,0 0 3,0 2 3,-3-3-3,6 4 5,-3 0 1,5 2 2,-4 9 4,3-1-6,-1 3-1,-1 4 0,2-1 3,-3 0 5,3 3-1,0-1-3,1 5 0,5-4-2,0 1-3,6-1-2,0 2 0,5 2 1,-2 1-1,4 1-5,-3 2-1,1 0 3,1 2-2,-2 2 0,-2 2-3,1-3-1,-6 5-2,2 1-1,-5-2-2,-1 4-4,3-3 6,-6 4-1,1-4 3,-1 7 4,-6-2-10,0 1 8,0 3-5,-6 0-2,-3 1-4,-11 1-1,0 3-5,-4-3 4,-3 1-6,-2-4 1,-1-1 10,2-2 1,-1 1-10,3-2 4,1-1-2,5-3 6,-1 1-7,4-3 5,-3 0 6,2-1 0,5 0-4,-2-1 2,3 0 8,4 0 2,3-2 0,-4-1-5,3 1 5,2 1 1,4-2 3,-8 0 2,8 0 3,-6 0 0,6 0-3,0 0-12,0 0 13,0 0-8,0 0 4,0 0-3,17-5 0,-10 3-1,3 0 3,-1 2-3,3 2-8,2-2 8,-4 0 2,4 2-3,-1 0-3,-1 1 0,2 0-1,2 6 1,1-4-4,0 7 7,0-3 3,1 2-4,4 4 0,-4-3 5,1 6-3,4 0 5,0 1 5,-1 0 5,-3-2 0,-2-2-7,3 2 3,-2 3 0,-2-6-6,-3-2 12,3 1-1,-4 0-2,1-1 0,-3-4 3,2 4-3,-2-3-3,-1-2 1,-2-1-1,-3-1 1,3-1-1,-3 0-2,1 1 1,-1-2-3,0 0 0,-2 1 0,2-3 3,-4-1-1,3 4-2,-1-2 1,-2-2-6,4 3-3,-4-3-2,0 0-7,0 0-21,0 0-22,0 0-25,0 0-25,4-9-26,-2 4-22,0 0-36,0-2-101,2-1-312,2-4 138</inkml:trace>
  <inkml:trace contextRef="#ctx0" brushRef="#br0" timeOffset="92206.046">5562 9271 197,'4'-5'191,"-3"4"-11,0-3-14,-1 4-18,0 0-18,3-2-19,-3 2-12,0 0-10,0 0-12,0 0-4,-3 17-8,1-6 5,-2 6-9,2 3-12,-1 4 5,-2 1-9,5 3-4,-3-1 3,3 0-7,0 2-8,0 0 4,3 0-2,-3-1-5,0 1 0,5-4-1,-4 4-3,0-5 0,0 1 2,1-4-3,-2-1 0,0-2-3,4 4-1,-3 1-1,0-4 1,0-1-4,1-6-1,-2-1 2,1 1-6,-1 0-2,0-5-2,3 3 3,-6 0-6,3-5-4,0 0 2,-1 1-6,1-2 0,-2 0-6,1-1-5,1-3-15,-6 5-26,6-5-21,-10-1-12,2-4-16,0 1-17,-1-2-17,-1-3-6,1 0-103,-5-3-272,4-3 121</inkml:trace>
  <inkml:trace contextRef="#ctx0" brushRef="#br0" timeOffset="92532.1516">5471 9316 37,'-3'-4'154,"3"4"-10,-1-5-9,1 5-15,0-4-11,0 4-12,-6-3-9,6 3-9,0 0-7,0 0-11,-13 8-3,9-1-13,-2 0 4,-2 3-7,3-1 2,0 3-4,0-1-6,-3 5-5,-1 1-4,2 0-6,-1-3 6,-2 6-10,1-2 5,-2-2-4,-5 6-3,7-4 4,-4-2-6,3 1 0,-4-3-4,1 3-3,4-1 4,-4-1 1,2-1-5,2-6 3,-3 6 6,2-7-8,3 1-2,-1 0-9,-1-2-6,4-1-14,0-2-5,2 1-2,-1-1-2,2-1-11,2-2 2,-4 2-22,4-2-14,0 0-30,0 0-87,-1-12-214,3 5 96</inkml:trace>
  <inkml:trace contextRef="#ctx0" brushRef="#br0" timeOffset="92849.0633">5471 9191 34,'5'-2'137,"0"2"-13,3 2-13,1 0 9,0 2 4,1 3-11,3-1-11,1 5-9,1 3-10,-2-2-1,9 5 4,-4 1-11,1 0-3,1 1-12,1-2 0,-1 3-2,3-3-11,-6 2-4,2-5-1,-5 0-2,0 1-10,3-2 4,-2 0-13,-3-3 1,-2-2 0,-1 1-5,0-3-1,-2 1 1,0-2-2,-4-1-4,2 1 6,-2-2-10,1-1 6,-1 1-2,-1 0 1,2-2 3,-4-1-13,0 0-11,0 0-30,0 0-21,0 0-41,0 0-25,0-9-150,-4 2-298,2 2 131</inkml:trace>
  <inkml:trace contextRef="#ctx0" brushRef="#br0" timeOffset="93441.0983">3503 10505 72,'0'0'94,"0"0"-4,0 0 2,23 5-2,-6-5-9,11-3-8,7 3 0,2-2-12,20-1-8,-2-1-7,8-1 4,29 1 1,-27-1 0,33-3-4,-1-2-2,3-1-6,1 2-2,0-2-8,-1 5 0,-6-2-6,2 0 0,-31 3-1,32-3 9,-5 1-7,-28 3 6,27-2-4,-31 4 10,5-2-5,-4 1-4,-2-2 0,-3 1 1,-3 1-7,-12 2 2,-6 0-2,0 1-1,-6-5-6,-6 5 9,-1-2-12,-5 1 0,-7 0-3,0-1-4,-1 1-2,-2 0-7,-2-1-2,0 1-18,-2 0-2,0-2-8,-3 3-10,0-6-29,0 6-22,-4-8-16,-3 6-99,-5-3-228,-1 2 101</inkml:trace>
  <inkml:trace contextRef="#ctx0" brushRef="#br0" timeOffset="93785.7935">3663 10551 22,'-4'4'75,"0"-3"-4,4-1 14,-1 4 1,1-4 5,10 3 3,4-2-6,13 2-10,6 0 3,20-5 0,4 1-9,35-2-5,3 0-8,2-2-5,8-2 4,8 0 2,4 0-7,-1 0-4,6 1-5,-5-1-6,3 6 4,-4-3-6,-1-1 2,-7 2-1,-6 1-4,-5 2-3,-6-2-1,-32 2 6,3-1-3,2 2-5,-4 2 1,-4-3-3,-1 1-1,-19 0-3,1 3-9,-3-4-4,-4 3-13,-2-1-7,-9 1-21,-6 0-16,-3-3-25,-1 1-20,-1-2-41,-5 2-109,3-1-264,-6 0 117</inkml:trace>
  <inkml:trace contextRef="#ctx0" brushRef="#br0" timeOffset="101207.8375">10046 9625 162,'-3'-3'212,"3"3"-18,0-5-19,3 3-23,-3 2-17,0 0-8,0 0-12,0 0-12,-4 9-5,0 1-8,0-1-9,0 4-10,3 1-4,-3 3-6,4 2-7,-2-2-6,-1 0-6,3 3-1,0-3-8,5 4 1,-5-6-5,1 4-1,6-4-5,-4-1-13,0 3 1,4-1-16,-5 1-6,2-1-8,-3-4-11,3-1-11,-4-2-19,3 0-11,-3-2-13,0 0-4,0 0-12,0-2-2,0 0-15,-3 0-8,2 0-100,-3-3-242,-1 1 108</inkml:trace>
  <inkml:trace contextRef="#ctx0" brushRef="#br0" timeOffset="101796.0661">10025 9634 22,'1'-6'152,"3"-1"-20,0-3 1,0 4-12,0 1-21,0-2 2,-2 0-12,6 4-10,-4-2 0,2 1-14,3-1-13,4 4-5,-3-1-5,-1 4-1,2-1-4,-3 2-2,1 1-10,0 2 0,-1 0-3,-2 4-1,-2-3-8,0 4-3,-1 1-8,-1-1-4,-2 0-11,0 2-4,0-1 0,-2 0-1,-2-2-8,1 3 0,1-2 0,0-1-2,0-1 1,-1-4 3,-1 3 1,2-1 5,-1-2-4,2 1 12,-4-5-7,4 4-2,-2 1 10,-1-3 3,4-3-7,-4 3 2,4-3 5,-4 2 2,4-2 2,-5 0-1,5 0 4,0 0 7,0 0 6,0 0-2,0 0 10,-9 0-7,9 0-2,0 0 3,0 0 3,0 0-14,0 0 7,0 0-6,0 0 2,0 0 5,0 0-7,21 5 5,-11-2 6,0-1-3,1 3 1,2-2-1,3 5-7,0-2 7,-1 3-3,1-1-6,-6-1 4,7 3-5,-9-2 4,1 3-6,1 2-3,0-4 8,-5 0 1,2 3-7,-2-4 1,-4 1-3,1 0 4,-2 2-2,-2-4 0,-2 1 1,0 1-1,-5-1 7,3-2-4,-7 1 0,2-1-2,-1-2 8,-2 0-8,-4 2 2,4-4-3,-4-1 1,2 1-2,-4-2-1,-1 0 7,3 0-8,-1-4 6,1 1 0,0-2-1,5 2-2,0-1 12,3-2-15,1-1 2,-2 2 1,8 1-23,-1-3-11,2 0-23,2-2-16,4 0-12,1-1-19,2 0-96,6-2-214,1-2 95</inkml:trace>
  <inkml:trace contextRef="#ctx0" brushRef="#br0" timeOffset="102083.8595">10425 9637 32,'0'0'147,"0"0"-15,0 0-10,0 0-9,0 0-9,0 0-8,0 0-12,0 0-2,0 0-5,-4 16-14,6-11-4,0 2-5,-1 3-4,2 0-4,-2-1-9,3 4-1,0-2 0,-1 6-7,2-5 1,-3 6-7,1-2-1,3 1 1,-2 0-2,0 0 4,1-2-7,0 2-5,0 1 1,-4-1 0,3 1-2,0-2 3,-4-4-17,4 1-16,-4-1-13,0 0-13,0 0-7,1-2-24,-1 0-23,0-2-32,-1 1-67,1-2-214,-4-2 96</inkml:trace>
  <inkml:trace contextRef="#ctx0" brushRef="#br0" timeOffset="102533.7026">10521 9992 30,'3'-3'134,"-3"3"-5,5-4-11,-1 4-16,-4 0-1,11-2-16,-4 1-5,1 0-7,1-2-5,-1 2-6,0-1-5,2 0-9,-2-3-1,1 2 1,0-3-13,-1 0 4,0-2-3,-2 0-4,0 4-5,0-5-1,0 2 2,-2-3 7,0 0-2,-3 3-7,2-2 0,-1 0-4,1-2 5,-2 5 9,-2 0 7,1-1-12,0 0 4,0 2-5,0 0-3,-3 0-3,1 2-3,2 3 1,-3-7-7,-2 5 0,5 2-1,-9-2 4,9 2-9,-9-2-6,9 2 2,-9 2-7,9-2 6,-9 3-1,4-1-1,0 2-4,-1-2 4,2 1-2,1 0-1,-1 1 5,2 2-5,-1-1 5,1 1-4,-1 0 0,3 1 3,-1 4-5,1-3-3,1 5 7,2-4 1,1 0-2,-2 6 0,2-4-1,0 0 0,0 1 3,1 0-2,-1-2-1,2 1 2,-1-1-6,2-2 1,-4 2-6,1-4-20,1 2-9,4 0-2,-5-4-10,1 1-15,-2-1-12,3-4-19,-2 3-16,5-2-28,-4-1-74,-5 0-232,10-4 104</inkml:trace>
  <inkml:trace contextRef="#ctx0" brushRef="#br0" timeOffset="103032.5084">10824 9864 1,'0'0'165,"0"-4"-19,0 4-19,0 0-13,0 0-14,0 0-10,0 0-9,0 0-4,1 11-9,0-6-10,-1 1-5,2 0-2,0 4-11,-2-1 6,2 3-10,-2-2-6,4 2 4,-3-2-2,2 4-7,0-3 3,-3 0-9,3 1-5,-1-2 1,1-1 0,-3 1 1,1-3-5,0 1-11,-1-4-2,0-1-12,0 2-1,0 0 1,0-5 11,-1 4 3,1-4-2,0 0 9,0 0-10,0 0 1,0 0 3,0 0-5,0 0 7,-1-19-12,1 13-1,0-5 0,1-2 2,0-2 0,-2 3-1,1 0-2,1-5-2,-1 6 10,4-4-1,-4 3 0,0-2 8,1 5 1,2 0 10,-3 2-4,3 1 15,-3 2-6,2-2-6,-1 1 1,3 1-2,-2 2-5,1-1 3,1 1 5,-4 2-1,13 0 8,-13 0-4,16 5-1,-4-3-8,2 2 8,-6 0-10,12 3 0,-4 2 5,-1-4-3,2 2-2,-5-3-5,4 5 2,-4-5 2,-3 5-5,-1-2 2,0 0-2,0-1 1,0 0 2,-3 3 0,-1-4-4,0 3 5,-3-3-12,2 3 3,-3-1-3,-4 0 2,2 3 10,-5-3-8,-1 4-11,-3-2 3,2-4-13,-1 3-3,0-4-14,-1 3-8,2-5-8,3 2-14,-3-1-8,5-1-23,-2-2-19,6 0-65,-9 0-199,9 0 88</inkml:trace>
  <inkml:trace contextRef="#ctx0" brushRef="#br0" timeOffset="103535.7341">11348 9796 48,'0'0'149,"-8"-5"-6,3 3 1,-1 0-11,-2 1-16,1 1 4,-3 0-11,0 0-13,-1-2-13,2 4-6,-4-1-12,1 1-2,0 0-6,-1 3-6,3-1-11,-3-1-1,4 2-5,-1 2-2,2-2-6,-2 2 2,5 1-4,-2 0-2,2 0-12,1 2-5,-2 0-9,5 2-1,-2-1-9,3 2-4,3-1-19,-2-2-2,0 2-3,4-2-12,-1 2-3,1-4 6,-1-2-6,4 2-1,-3-1-2,4-5 6,-1 1 12,0 0-15,-1-2 2,3-1 3,0-4 12,-3 0 2,3 0 8,-2-2 1,-1 1 7,1-2 2,1-1 18,-3-2 6,-1-2 11,1 3 10,-3-2 6,4-4 8,-2-1 1,-1 2-8,-2-3 0,-2 0 0,1-2 9,-2 2 3,-1-3-1,-2 1 11,1 2 10,-1-1 2,-2 1 17,1 7 9,2-1-1,0 0 2,1 5-4,-2-1-5,3 2-8,-2-1-6,2 3-14,1 0-6,0 3-10,-2-5-7,2 5-3,0 0-5,0 0 0,-4 11-4,5-3-2,2 1-1,-3 4-4,3 3-2,0 1 2,2 1-2,-2-1-4,2 10 1,1-3-2,1-5 1,-1 6 0,-1-5-11,-4-2-6,3 2-16,0-2-20,0 8-4,-3 0-30,-2-9-27,1 0-33,-2 0-36,-4 0-142,2-5-341,-5 2 150</inkml:trace>
  <inkml:trace contextRef="#ctx0" brushRef="#br0" timeOffset="104303.7266">12548 9681 61,'1'-5'257,"2"0"-14,-2 2-10,0 0-18,-1 3-21,1-5-22,-1 5-19,0 0-21,0 0-19,0 0-6,0 0-16,0 0-9,3 15-5,-2-7-11,1 2-4,-1 1-6,-1-1-5,2 7-6,1-4-3,0 3-4,-1 0-21,-1-1-6,3 0-5,1 1-10,-5 0-12,3 1-13,-1-6-14,-2 1-15,2 3-18,-2-4-9,2-1-9,-2 0-11,-2-1-12,0-3-3,0 0-6,-2 0-15,0-1-111,-1-2-273,-3-3 121</inkml:trace>
  <inkml:trace contextRef="#ctx0" brushRef="#br0" timeOffset="104554.0586">12499 9716 166,'0'-2'175,"3"-2"-20,-3 4-15,4-3-19,-4 3-8,0 0 0,0 0-8,16 7-8,-6-3-6,-2 2-6,4 1-10,-1-1-8,0 2-5,1 4-12,2 0 1,1 0-5,-2-2-1,1 2-6,-1 0-5,-3-4-2,3 6-6,2-2-11,-4 0-4,0-1-11,-1-2-14,-1-1-4,0-2-10,-1 3-6,1-3-7,-4-2-1,3 4-11,-1-4-11,1 2-17,-2-4-7,0 0-4,2-2-9,1-2-17,-2 0-72,-1-2-207,3 2 92</inkml:trace>
  <inkml:trace contextRef="#ctx0" brushRef="#br0" timeOffset="104834.0479">12903 9574 59,'0'-2'189,"0"2"-12,-4-7-15,4 7-8,-1-4-23,1 4-10,0-4-17,0 4-10,0 0-14,0 0-8,0 0-8,0 0-3,0 0-9,0 0-5,-1 15-7,1-9-3,0 1-3,0 1-5,1 1-2,0 3 2,-1-4-5,0 6-4,0-1 7,4 3-12,-8 0 1,4 0 0,0 1 5,-1 0-2,1 4 0,0-4-2,-1 1-7,1 1 1,-4 0-19,1-1-10,3-1-14,-1 1-11,-2-3-21,2-1-7,-3 0-15,4-2-20,-1-4-19,2 2-113,-2-2-258,-2 0 115</inkml:trace>
  <inkml:trace contextRef="#ctx0" brushRef="#br0" timeOffset="105335.6748">13194 9782 11,'-4'-1'187,"4"1"-10,-10-3-13,10 3-13,-14 0-14,8 3-4,-2-3-1,-3 0-11,4 1-14,-2 0-10,3 0-7,-3 1-7,0-1-11,5 1-1,-4 0-3,-2 2-6,4 0-3,-2 0-9,-1 1-3,0 2-7,0-2-4,0 1-7,3 0-5,-3 2-7,3-1-6,1 1-2,-1 1-13,3-1-2,-1 1-9,1 0-11,3 0-1,0 2-7,2-4-7,3 0-4,-3 2 2,2-5-11,1 0 5,3 4 3,0-3-7,2-3 0,-3 1-4,1-3 7,2 0 1,3 0 6,-4-5 15,1 2-13,-1-3 6,-1 0 11,1 1 16,-3 0-14,3-2 22,-4 4 19,2-6-3,-1 1 6,-2-1 14,-3-2 3,4 3 4,-2-2 4,-2 2 4,-2-1 7,2 1 3,-1 1-3,-3 1-1,2 0-4,1 1 3,-1 0-5,0 1-7,-2 1-4,3 3-8,0 0-5,-1-5-2,1 5-6,0 0-6,0 0 1,0 0-2,0 0-1,0 0 2,-4 12-4,5-5 2,2-2-5,-2 3 1,4 1-2,-1 2-6,0-1-5,0 1-8,5 3-3,-6-4-7,3 2-19,-3 0-12,1-2-2,0 0-19,-1-1-5,1-1-13,-1-1-23,-1-2-12,-2 3-134,0-2-284,-2-3 126</inkml:trace>
  <inkml:trace contextRef="#ctx0" brushRef="#br0" timeOffset="105821.9305">13318 9783 61,'0'0'144,"0"0"-16,10 4 0,-7 0-10,1 3-8,0-4-17,-2 4-5,-2 3-10,3-1-10,-2-1-7,-1 4-12,3 0 3,-6 0-2,3-1-2,0 5-18,-1-3-5,-2-2-11,3 3-11,0-6-8,-1 2-5,1-1-9,-4-4 0,4 2-1,0-1 5,-4-2 2,4-1 6,0-3-2,0 0 4,0 5 4,0-5-2,0 0 2,0 0-8,0 0 11,-6-13-4,8 6 6,-2 1-1,3-5 0,-2 0 3,2 2-6,-2-5 9,3 2-2,-3-1-9,3 1 25,-1 1 11,-1 1 5,0-2 1,0 4-5,3-1 3,-4 1-7,2 2 11,1 0-12,0 2-2,-1-1 0,0 3 3,2-1 0,-1 2-7,-4 1 4,15 1 5,-7-1-1,0 2-3,4 1 0,1 1 2,-3 1-2,1-2-5,-1 1 3,3 4-4,-2-3-4,3-1-1,-5 4-1,0-4-1,0 2-14,-3-2 8,2 1 1,-3 1-2,3 0 5,-5-1-12,3 1-6,-4-1-4,1 3-6,-3-4-1,1 1-12,-1 3 0,-2-1-2,-5-1-2,-1 1-13,1-2-14,-2 2-8,-1-2-19,1 1-12,-1-3-19,3-1-8,-3-2-102,4 1-244,6-1 107</inkml:trace>
  <inkml:trace contextRef="#ctx0" brushRef="#br0" timeOffset="106200.1903">13636 9774 126,'0'0'149,"4"-2"-15,-4 2-10,0 0-13,0 0-11,0 0-1,0 0-13,-8 14-10,5-9-3,0 0-5,2 0-12,-3 4-8,0-1-3,3 0-5,-2 3-7,1-1-2,1-1-9,1 0-5,0 0-3,0 0-16,-2 1 7,2 0-2,3-3 2,-1 0 0,0-2 0,0 2-5,2 0 0,0-2 4,1-2-11,3 3 4,-2-5-5,6 1-2,0-1-2,-1-4 4,0 3 6,3-6 0,-4 2-1,3 2 16,-3-4 9,-1-1 4,4 0 0,-5-2 7,-2-2-1,3 2 8,-4 0-4,2-3 6,-2 3-5,-1-2 2,-3 0-6,1 1 6,1 0 1,-3 3-3,0 2-10,-3-2 0,1 0-5,-2 4-9,-2-2-1,-1 2-8,-3-2 5,1 1-5,-1 4-12,-4 0-20,3 0-19,1 0-19,0 0-16,1 0-25,-1 2-29,4 1-125,-1-2-281,2 4 124</inkml:trace>
  <inkml:trace contextRef="#ctx0" brushRef="#br0" timeOffset="106806.3015">13944 9736 102,'0'0'167,"0"9"-14,0-2-17,-1-2-13,1 0-8,0 5-13,0 1-9,0-3-8,1 4-12,3 3-6,-3-1-6,7 3-5,-4-1-4,2 2-7,2 6-6,1 1-1,0-1-4,-3 0-3,2-5-7,-3 0 4,2-1-7,-2 2-9,0-4 3,-2 3-20,0-4 3,0 1 0,-3-3-11,2-4 1,-2 3-3,0-4-9,0 0-1,-1-2 3,1 0 12,0-2-10,-1-2 6,1-2 2,-4 3 4,4-3 0,0 0 9,-10-8 0,7 1 5,1 2 3,-2-4 0,1-4 10,1 1-7,-1-6-2,-1 0-8,4-3 15,-4-5-4,4-2-5,-1 2 5,-4-3-1,5 1-9,0 0 6,-4-1-6,3 2 6,-2 3 10,2 5 7,1 0 4,0 1 1,-4 3 18,4 3 1,0 1-2,0 3-6,3-1-5,-3 2-1,1 2-9,-1 0 0,0 1-7,1 0-4,2 2-2,-3 2-1,0 0-6,15 3 2,-6 0-1,0 2-1,1 1-5,0 1 0,1 1-1,1 4 0,-1 2 3,-1-2-4,3 1 2,-6-4-1,1 1-1,0 0 1,-1 1-2,0-1-1,-1 1 1,3 0 4,-4-1-2,-1-3-1,-3-2-1,3 5-4,0-3-5,-4-1-1,0 1-3,1-2-2,-2 1 1,-3-1 11,0 0-10,-1 1-8,-5-2-5,0 0-1,-2-1-3,-2 1-8,-2-1-1,-4-3-14,1 2 8,3-4-15,-5 2-3,3-2-9,-1-2 2,6 0-2,-2 2-3,6-1 5,1-4-15,0 2-3,4-2 1,1 0-86,3 1-187,3-5 84</inkml:trace>
  <inkml:trace contextRef="#ctx0" brushRef="#br0" timeOffset="107280.1896">14308 9726 77,'0'0'160,"0"0"-12,0 0-4,0 0-3,0 0-7,-24 5-12,16-5-11,2 4 3,-5-2-14,2 1-7,-4 0-1,4-1-2,-4 3-12,2-1-7,2-1-5,-3 1-8,-2 2-5,5-2-5,0-1-6,-1 5-1,1-4-8,1 1-2,-1 5-4,3-3-7,1 0-9,1 0-10,2 3 4,2 0 3,0-1-14,2 1-7,1-2-12,1 1-6,3-1-4,2 0-10,0 1 0,0-5-9,5 1-5,-5 2-11,5-4 5,-4-3 28,2 2-7,1-4 2,-3 2 6,0-3 9,0 3 4,-1-5 15,-2 1 8,3-2 7,-4-1-3,2 0 9,-2-1 5,0-1 2,1 0 12,-3-3 4,1 2-2,0 0 16,-5-1-2,2 1 1,0 0 0,-1 4 2,1-3 0,-2 1-3,0 2 1,-2 3-7,1-5-2,1 4-6,0 1-6,0 3-1,-2-7-4,0 4-5,2 3-3,0 0-3,0 0-2,0 0 0,0 0-5,0 0 2,0 0-1,0 11-3,0-5 1,0 2-2,0 0 0,3 2 0,1 2-2,-1-2-6,4 2-1,-3 2-7,1 0 1,1 1-4,-2-3-25,-1 2-16,2 0-9,-3-3-11,-2 1-8,4 0-27,-3-1-20,3-2-24,-4 0-95,0-2-273,0-2 120</inkml:trace>
  <inkml:trace contextRef="#ctx0" brushRef="#br0" timeOffset="107670.0714">14435 9728 135,'4'-2'188,"0"-2"-22,-3 0-18,3 2-14,-4 2-18,11-1-14,-11 1-2,12 4-17,-3 3-6,1-2-6,-3 0-11,3 2-2,0 4-7,-4-3-4,5 7-7,-6-3-1,2 5-3,-2-5-4,-3 2-5,0 1-13,-1-1-1,2 3-16,-5-6-2,4-1-4,-2 2-8,-2-1 0,2-1-6,0-3-7,0-2 4,0 2 5,0-2 3,-1-2 4,1-3 6,0 6 2,0-6 1,0 0 8,0 0 2,0 0 11,0 0-4,0 0 19,1-14 8,-1 6 0,2 1-10,-2-3-4,-2-2 3,1 1-3,1-7 2,-1 7 0,1-4-5,-4 3 5,4 0 6,-2 2 10,2 0-1,-2 1-3,4-1-1,-4 3-9,2 2-3,0-2-8,0 2-7,4 0-2,0-1-13,0 2-5,1 2-15,0 0-20,8-3-8,-3 4-30,4-2-29,3-1-15,1 1-18,-2 1-120,-3-2-286,4-1 127</inkml:trace>
  <inkml:trace contextRef="#ctx0" brushRef="#br0" timeOffset="107905.5976">14838 9603 81,'0'0'134,"0"0"-12,0 0-5,0 0-12,0 0-3,-4 14-3,1-9-12,6-2-5,-3 5-11,0-2-13,1 5 0,-1-2-3,1 0-2,1 4-8,0-2-2,-2 1 0,4 2-4,1-1-4,0 4-5,-1 0-3,-1 0-1,-1 1 1,2-1-3,-1-1-17,-1 1-15,2-2-13,-4 2-16,0-1-23,-4 0-19,4-3-23,0-1-109,-5-1-228,4-5 101</inkml:trace>
  <inkml:trace contextRef="#ctx0" brushRef="#br0" timeOffset="108311.6495">14812 9772 66,'0'-3'166,"0"-4"-10,5 5-17,-4-3-12,3 3-13,0-1-13,1 0-16,2-1-5,4 4-11,2-3 2,1 3-8,3 0-15,-1-1 3,5 1-2,-2-2-11,0 4-9,-6-2-4,0 0-2,0-2 0,-1 2-11,3-1 0,-2 1-3,-4 0 5,1-1 4,-2 1 7,-3 0 4,-5 0 5,10-4 4,-6 4 6,-4 0-1,6-3 0,-6 3-5,6 0 8,-6 0 2,0 0-1,6-2-3,-6 2 6,0 0-8,0 0-4,0 0-7,0 0-1,0 0-8,0 0-4,0 0-3,0 0 0,5 5-2,-5-5-2,-1 6-4,0-3 2,1 4-1,-2 0 1,4-1-5,-2 1 0,1 3 4,-1 0-1,4 1-4,-4-1-5,1 2-3,1 0-8,0-1-2,-1 0-12,-1 0 0,3 0-12,-3-1-17,2-1-12,-3 2-18,0-2-11,1-2-25,-2-1-4,1-1-19,-2-1-120,-3-2-285,2 0 127</inkml:trace>
  <inkml:trace contextRef="#ctx0" brushRef="#br0" timeOffset="108506.8887">15052 9604 120,'0'-4'221,"3"-2"-22,-3 2-22,0 4-19,1-4-8,-1 4-19,4-4-15,-4 4-13,6-4-10,1 4-18,-2 0-19,4 0-16,2 5-28,0-3-22,0 0-41,2 1-16,0 2-46,1 0-122,2-1-256,5 2 114</inkml:trace>
  <inkml:trace contextRef="#ctx0" brushRef="#br0" timeOffset="109614.1845">15461 9711 117,'-5'3'169,"-4"-3"-11,0 1-13,2 2-8,3 0-13,-4-1-9,4-1-9,-2 3-14,2-1-6,-1 2-13,1-1-2,-2 0-10,2 4-5,0-5-5,1 3-7,1 2-4,-1 1-3,1-1-8,-1 1-3,0 0 1,1 2-13,2-3-17,-1 2-2,1 0-11,1-2-1,-1 2-10,1 1-3,2-2 2,1-1 0,-2-2-8,3 1-10,-1-2 6,1-1-6,4 2-6,0-4 1,0 1 11,5-1 2,-4-4 3,1 2 4,9 0-2,-6-3 15,3-6 0,-1 3 4,1-5-4,0-1 8,7-1 0,-8 0 5,7-4 6,0 0-4,-1-3 3,-4 1-5,1-3 9,-3 1 5,-1-3-10,-2 1 3,-4-2 0,-1-3-1,-1 0 1,-2 2 17,-2 1-14,-1 4 21,-4 3-3,2 0 2,-2-1 7,-1 2 6,0 4-7,-1 2 1,1 1-2,-1 0-13,0 3 8,1 1 2,-1-1-9,-1 3-6,0-1 2,1 4-4,-3 1-2,7 0 0,-12 4-4,4 0-3,-2 2 8,3 3-9,-5 6 11,4-3-3,2 3-1,-1 3-5,1 2-2,2-1 3,-4 5-14,2 1 9,2-1 6,2 2 0,2-3 0,0-4-3,2 7 2,-2-7-1,2 6 1,0-7 0,-2 3-2,4-3 3,-2 0 1,1 1-10,3-4 3,2 0-4,-3-1 0,3-2 5,1-2-4,1-2 5,-1 1-2,4-2-2,1-5-1,0 1 2,3 1-3,1-4 3,-2 0 3,-1-2-1,-2-1-4,5-4 4,1 2 7,-6-4-1,1-2-5,0 2 11,-3 0 5,-3-1 6,4-5 1,-6 1-3,2-1-3,-2 4 3,1-2 4,-5-1-2,2 4 7,-1 1 1,-2-1 6,-1-1-4,0 5 1,1 1-2,-1-1-7,0 2-1,-1-1-4,1 5-2,-4-7-7,4 7-5,-5 0 1,5 0 0,0 0-3,-16 6 1,10-2 1,1 1-3,1-1 0,-2 4-3,-3 2 3,5-2-5,-2 2-4,3 2-3,-3-1-4,4 1 6,1 0-4,1 2 0,-2-2-7,2 0 1,2 3-6,-1-4 5,3 0-1,0-1 6,-1 1-2,3-2 6,-2-1-5,5-3 7,0-2-1,-3 1-2,7-1 8,-3 0-3,3-2 5,0-5 3,0 2-6,-1-3 9,4 2-1,0-5 8,0 1-3,-1-3 5,0-1 0,1 1 2,-4-2-3,1 0-2,1-2-1,-5 0 0,1-1 8,2 0-6,-3 0-5,0-1 2,-2 0-4,-2 4 1,-1 1 1,1 0 2,0 0 2,-3 2-3,0 2-1,0 1-5,0 0 3,0 2-1,-2-2-2,0 3-2,0 3-6,-6-2 2,-1 2 1,7 0-4,-13 2 4,3 3 3,-3-1-5,4 0 0,0 1-5,3 2-5,-2-1 9,-1 2-2,5 0 2,-4-2-3,5 1 0,3 1-4,-3 1 4,3-1 7,3 2-1,0-3-1,4 2-1,-2 0 1,4-1 0,-1 2-1,1-3-4,1 1 3,-1 1 0,1-2 6,-1 1-3,-1 1-3,-2-1 6,2 0-9,-1 0 5,-1 0-6,-3-3 5,1 4-2,-2-2 6,-1 0-2,0 0 0,-2 4 10,0-6-3,-3 2-1,-4 0 2,3 2 4,-4-3-9,0 1-6,-6-2-11,2 0-15,-4 3-20,3-6-38,-4 2-46,-1 1-108,0-4-262,-2 0 116</inkml:trace>
  <inkml:trace contextRef="#ctx0" brushRef="#br0" timeOffset="110211.8922">13318 10391 53,'-9'-2'124,"4"-2"6,0 1 12,-3-1-13,2 3-6,2-2 4,-1-2-6,1 5-4,4 0-13,-10-3-6,8 1-13,2 2-1,-4-3-12,4 3-7,-4-4-10,4 4 5,0 0-7,0 0-13,24 0 2,-9 0-8,16 0-2,6 0 0,21 0-6,8 0 1,34 0-4,-2-2-5,7-1 2,3 4 1,1-2-3,2 0 0,3-1-2,-2 0-1,2-5 0,1 6-4,3-2-2,2-5-12,-6-2 1,-6-2-1,2 3-6,-4-7-2,-1 2-2,-8-4 6,0 2-11,-5 2 5,-31 5 0,2-2 1,-5 5 1,-6-5 5,-14 5-1,-3-1 4,-7-1-7,-9 7 4,0-3-8,-1 2-11,-5 2-14,-3-2-17,-5 1-9,2 1-17,-2-1-22,-5 1-23,4-3-20,-4 3-79,0 0-245,0 0 110</inkml:trace>
  <inkml:trace contextRef="#ctx0" brushRef="#br0" timeOffset="110642.0609">13433 10442 133,'-5'0'126,"-1"2"-11,6-2-9,-8 0-16,8 0-2,0 0 2,0 0-11,32-2 7,0 0-3,8 1-9,22-3-6,34-1 1,4-3 3,4 6-6,8-3 4,3 1-6,9-4-5,1 5-7,14-1-4,4-1-4,-1 3 6,0-3-9,-3 0-6,-5 3-1,-3-1 4,-7 1-4,-4-1 1,-12 3-6,-9 0 6,-39-2-7,0 0-1,-5 1 5,-15 1 2,-7-2-1,0 2 1,-5 0 2,-9-2 4,-5 2 7,0-3 5,-1 1 7,-5 2 5,-2 0 6,-1 0 2,-5 0 3,12-3-1,-12 3-3,10 0-4,-10 0-2,5-3-11,-5 3-11,4-1-14,-4 1-7,2-3-18,-2 3-20,0 0-22,4-2-24,-4 2-40,0 0-45,0 0-52,0 0-52,0 0-138,0 0-420,-18 0 186</inkml:trace>
  <inkml:trace contextRef="#ctx0" brushRef="#br0" timeOffset="111895.9331">14545 8690 159,'-3'-5'156,"0"-1"-13,-1 1-13,0-1 1,-1 2-23,0 1-15,-2 1-12,0 0-2,-1 2-13,-4 1-7,0 2-8,0 1-4,-3 6-7,1 0-5,-4 2 0,5 3-1,-1-1-3,4 3-3,-3 5-10,0-5 4,3 5-6,4-1 1,2-3-4,1 1-2,-1 0 5,3 1-8,2-2 9,1 0-7,1-1-6,5 0 2,-4 0 2,5 0 6,-1-3-8,3-2 0,-2 3 1,0-3-2,5-2-2,-5-2 1,4-2-2,-3-1 6,3 2 0,0-2-3,-1-1 3,2-3-4,-1 2 0,0-1 2,0-1-2,-2-1 0,3-1-3,-5 1 1,0-3-8,4 0-9,-8 1-15,4 0-11,-4 0-22,1-2-12,-2 0-18,2 0-16,0-3-11,-2 4-84,-4-4-220,7 3 97</inkml:trace>
  <inkml:trace contextRef="#ctx0" brushRef="#br0" timeOffset="112472.166">14767 8931 163,'0'-4'188,"0"4"-8,-2-4-14,2 4-8,0 0-13,-4-4-14,4 4-15,0 0-12,0 0-12,0 0-13,0 0-11,-5-1-4,5 1-9,0 0-4,0 0-4,-5 12-10,5-7 0,-1-1-2,1 4-4,0-3-13,-2 4 7,2-2-2,2 3-4,-2 0-2,1 1-5,0-2-9,0 4 4,4-4 2,-5 2-4,3-1-2,-1 0-2,2 0-27,0 0 0,-1-2 0,1 0 5,-1-1 0,1 0-6,1-2 2,-1 2 0,-1-2-2,1-2 4,2-1 2,-1 0 2,1-2 1,-6 0 5,13-2-2,-8 0 1,3-1 7,1-5-8,-4 3 9,4-3-2,-4-2-1,5 0 4,-6 3 2,4-5-3,0 2 3,-2-2-1,-1 2 3,0-2 6,-1-2 4,0 4 5,0-3 6,-2 4 13,1-3 3,-3 7-7,2-4 3,-2 4-2,1-2-2,-2 2-3,1 1-2,0-1-12,-3 1 1,3 4 2,-2-4-3,2 4 0,-4-3-3,4 3-2,0 0-2,-9 0-1,9 0-1,-5 3-8,5-3 12,-5 7 10,4-2-14,-3 0-1,2 0 3,0 2-4,0-1 0,2 2 2,2 1 1,0 3 2,0-1-4,-1-1-1,2 3-3,-2-3 6,3 3 0,-2 1-2,0-4-3,-1 2-3,0-2 0,1 6-11,-1-3-15,1-4-14,-2 0-9,0-3-18,2 3-11,-1-3-9,2-1-11,-3-1-6,2 1-5,0-3-12,-2-2-78,0 0-221,0 0 98</inkml:trace>
  <inkml:trace contextRef="#ctx0" brushRef="#br0" timeOffset="112928.276">15148 8903 90,'-2'-4'149,"2"4"2,-3-2-9,3 2-4,0 0-9,0 0-11,-4-3-12,4 3-13,0 0-4,0 0-12,0 0-8,0 0-7,0 0-11,0 0-4,0 0-7,-5 10 5,5-5 3,-1 1-6,-1 1 1,2-1-4,2 5-6,-2-1 6,-2 2-1,2 0-5,0 0-6,0 1 2,0-1-7,0 2 1,2 0 0,-1-1-9,0-1-2,1 0-6,0-1-1,-2 2 2,4-1-1,0-2-2,1 2 4,-1-3-6,0-2 1,2-2-2,-1 1 2,0-1 3,3-3-2,0 0-4,-3 0 5,-5-2-5,17-2 4,-5-1-1,-2 1 3,3-4 2,1-2-5,-4 2 2,2-2-1,-3 0 2,0-1-4,-3-1 4,2 0 4,-3-2-2,1-3 0,-1 4-2,0-4-1,-3 3 4,-2-3-3,0-1-2,0-1-3,-2 6 3,-1-3-1,-6 0 0,1 2-3,-1-1-1,1 4 5,-7-3-6,2 2-2,-2 0-8,-4 3-18,6 2-11,0-1-14,-1 5-28,0-1-25,0 2-26,-3 0-22,0 4-114,0-1-291,-1 2 130</inkml:trace>
  <inkml:trace contextRef="#ctx0" brushRef="#br0" timeOffset="132362.0774">20506 6954 157,'3'-9'178,"-2"2"-12,-1-4-12,5 5-10,-5-1-9,1-1-8,1 1-12,-2 0 1,-2 3-18,2-1-10,0 5-7,-1-8-7,-4 4-15,4 1-4,-6 2-10,-5-1-3,1 2-5,-8 0-8,1 3 1,0 1-6,-2 4-2,1-1 1,1 1-6,1-1-1,1 6-1,-1-1-8,-1-1 7,4 4-4,-8-1 0,9 3-4,2-2-1,-1 1 2,2 1-5,1-2 1,4 3-1,1-2 1,-1 3 1,5 1-1,0-4-4,5 2-2,-1 0 6,1 0 0,1-1-1,2 0-2,3-1-4,0 0 4,2-5 2,-4 0 1,1 1-2,3-3-1,-3-2-1,7 2 1,-3-1 3,1-2 1,2 0-2,-3-1 3,-2-3-4,-1 2 1,0-1-5,-2-1 3,-2-1 0,0-1 0,0 1-2,0 2-1,-7-3 2,12-2-1,-12 2-5,7-2-4,-3 2-11,4-1-2,-7-3-18,4 2-21,-1-1-16,1 0-20,0 0-22,-1 1-13,1-1-122,-2 0-276,3 0 122</inkml:trace>
  <inkml:trace contextRef="#ctx0" brushRef="#br0" timeOffset="133029.7221">20753 7173 252,'0'0'249,"-3"-6"-13,3 6-10,0-4-11,0 4-12,0-4-14,0 4-19,0 0-20,0-5 9,0 5-20,0 0-15,0 0-18,0-5-14,0 5-19,0 0-21,0 0-13,0 0-8,0 0-4,0 0 0,-2 12-6,0-8-11,1 3-2,1 2-5,0 0-6,-1 2-7,1-2-5,0 2 3,1 3-11,0-3-2,1 3-2,0-2 1,1 4-3,-1-4 2,3 4-2,0-4-5,0-2-3,-1 1 1,1-3-3,1 4 0,0-7 2,-1 3 0,-1-1 4,1-5 4,0 3 2,2-1 3,0-1 5,-1-3 0,5 0 3,-1-1-2,4-3 3,-4-1 3,4 1-3,-1-4 10,6-2-5,-6-1 2,4 0 0,-3-2 2,0-1 0,-1-1 1,-3 0 5,4 1 5,-3-2 9,1 2-2,-5-2 5,3 1 3,-5 2 13,-1 1-2,-2 2 11,0-1-3,2 1 7,-4 3-5,0-1-1,0 1-5,0 2-2,0 0-7,0 0 2,0 1-6,0-1-5,0 5 2,0-7-4,-2 5-6,2 2 1,-4-6-3,4 6-2,0 0-2,0 0-7,0 0 2,0 0-1,0 0 2,0 0 1,0 0-2,-2 15 0,2-10 2,0 4-3,0 1 2,2 3-1,-2-2 0,2 3 1,-2-1 1,4 4-3,0 0 1,-3-1-1,4 1-5,3 0 3,-4-1-2,1-4-1,0-1 0,0 0 1,3 0 2,-4 1-11,1-2-2,1 1-4,-2-5-2,0 3-9,1-3 1,-1-2-14,1 3-13,0-4-13,-2 1-18,1-3-20,-2 2-32,-2-3-39,0 0-100,0 0-305,0 0 134</inkml:trace>
  <inkml:trace contextRef="#ctx0" brushRef="#br0" timeOffset="134938.3378">20369 5747 97,'-1'-5'187,"1"1"-16,0 4-27,-1-2-17,1 2-12,0 0-18,0 0-9,0 0-13,0 0-8,0 17-2,0-6-8,0 2-3,-1 4-5,1 2-2,-2 0-9,1 6-2,1 0-1,0 1-2,0-7-9,1 5 0,1 3-2,-2-1-5,0 2 4,1-2-15,0-7-16,3 5-10,-4-5-18,1-3-14,-1 0-4,0-3-12,-1-3-13,1 1-6,-3-5-9,3 2-13,-1-3-72,-1-2-194,-1-2 86</inkml:trace>
  <inkml:trace contextRef="#ctx0" brushRef="#br0" timeOffset="135849.4337">20250 5774 144,'-1'-7'179,"-3"3"-13,4 1-10,0 3-16,-1-6-11,1 2-19,0 4-14,0-4-4,0 4 4,6-4-18,2 3-7,1-2 0,4 3-14,6 0-6,8 0-10,2 0-4,1 0-10,4 0-8,-6 3-11,4-2-8,-2 0-10,-10-1-7,1 0 2,-2 2-10,-4-2-4,-2 0 5,-2 0-5,1 0 6,-6 0 3,3 0 6,-4 0-4,-5 0 2,11-3 5,-6 2 3,-3-2 0,-2 3 4,3-5 0,-3 5 0,0-5-4,0 5 5,-2-7 2,2 7 6,-1-5 9,-1 3-3,2 2 6,-5-5-1,5 5-2,-1-5-4,1 5 5,-4-4-6,4 4 2,0 0-2,0 0-7,-4-2 3,4 2-10,0 0 2,0 0 3,0 0-1,0 0 1,-7 9-4,5-4 1,0 3 7,0 0-6,0 2 4,2 2 1,-1 0-6,0 5 2,0 0 0,-2 1 4,2 3-5,-1 5 10,1-1-5,0-1-2,0 2 2,-2-1 0,1 0-2,2 0-1,0-7 4,2 2-2,-4-2-3,8-1 5,-5 0-7,0-4-4,2-2 2,-3 0-7,4-2-7,-2 0 3,2-2-3,-4-3 8,4 0 0,-1-2 6,4-2-4,-7 0 3,11-5-6,-4 1 5,1-1-8,2-3 8,-1-3 2,0-2-4,4-1 2,-4 0 6,5-1-3,-3 3-5,-2-5 2,3 5 1,-7 2 18,1 0 12,1 0 8,-2 6 5,-1-4 2,1 4 1,-3-1-10,1 1-10,-1 1-6,-2 3-3,4-1-3,-4 1 4,0 0-4,3 10-1,-1-5-1,0 1 2,0 2-1,0 2 1,1 3-1,2 3 0,-2-1-5,5 2 5,-3-5 0,1 4-2,4-1 1,-1-3-3,-2 3 2,4-6-1,-5 1-2,2-2 1,1-1 2,1 2-7,-2-4 7,1-1 0,-5-1-2,7-2 3,-3-1 8,0 0-6,2-4-4,-1 0 1,-2-4 5,0 0-4,-1-2-2,-1 0-1,2-6 0,-1 0-1,-1-2 2,0 0-1,0-1-1,-1 1 1,1 0 0,-1 1 10,-1 2 5,-3 3-5,1 1-3,0 0 0,-1 0 2,0 6 0,3-3-1,-4 3-4,2 1 1,-1 1-6,0 3 0,0-8-5,0 8-2,0 0-2,0-4 0,0 4 5,0 0-5,0 0 4,0 0-1,-4 15 2,4-11-3,-1 5 6,2-1-5,-2 2 0,2 3 4,-1 1 0,0-2-2,0 5 2,1 0-2,1-4 1,-1-1-1,2 5-14,-1 0 3,-2-6-1,4 1-19,-2 2-17,0-3-13,0-2-6,1-1-15,-1-1-19,2-2-16,-3 1-113,2-2-251,-2-3 111</inkml:trace>
  <inkml:trace contextRef="#ctx0" brushRef="#br0" timeOffset="136192.1191">21257 6060 70,'4'10'75,"-2"1"-8,3 1-6,-3-2-5,1 3-6,-1 3-2,2-3-9,-4 1 1,0-2-7,3-1 2,-3-1-9,0-2 1,0 0-4,0-1 5,-3-2-16,3 2 4,0-5-5,0 3 4,0-5 7,0 0 1,0 0-5,0 0-3,0 0 1,0 0-5,0 0 9,3-14 12,-3 4-6,1 0-2,-1 1 2,-1-3 0,2-1-2,-2 0 6,2-2 3,-1 2-8,1-1 9,-1-1 4,0 6 14,3-1-11,-3 3 0,0-1-5,2 0-7,-2 4-7,4 0 0,-4-1-23,1 2-14,3 1-15,1-1-16,1 2-11,1 0-36,1 1-21,3-2-63,-2 1-192,5-1 85</inkml:trace>
  <inkml:trace contextRef="#ctx0" brushRef="#br0" timeOffset="136850.1077">21514 6019 53,'0'9'99,"0"1"-11,0 2-4,0 1-9,0 1-8,2 1-10,0 1-3,-1 1-6,2-4-2,-1 3-2,-2-4-2,0 4 1,0-5-13,1 0-8,-1 1-4,0-6-8,-1 1-6,1 0-2,0 0-7,0-3 7,0 0-2,0-4 6,0 7-3,0-7-10,0 0-7,0 0-3,0 0 4,0 0 1,0-20 2,0 13 0,4-2 2,-3-1-2,3-2 3,0-4-2,0 1 3,1-1 5,0 4 10,-1 1 14,2-3 18,-2 8-5,0-5 2,1 8-7,-2-6 4,-2 4-3,-1 2-6,0 1-4,4 0-6,1-2 5,-5 4-10,0 0 3,10 6-4,-6-1 2,0 4 1,4-3-10,-2 5 2,-1-1 5,0 2-1,0 3-1,-1-1-5,1 1 6,-1-3-7,0 5 7,-3-5-3,2 0-2,-3-2-2,2 0 0,0 2 3,-2-5-5,0 2-7,0-3 0,-2-2 2,2 2-4,2-2 9,-2-4 5,0 0-2,0 0-6,-4 3 1,4-3 2,0 0-6,0 0-2,-4-16 0,4 7 5,-1-1-9,1-4-3,-2 3-9,4-6 8,-1 0-2,0-1 3,2-1 2,2 1 7,0 0 9,-1 1 9,1 0 0,0 2 9,-1 5-6,1 0-3,1 1 6,0 1-8,-3 4-4,2-1-7,1 1 6,-1 0-2,1 2 17,1 2 5,1 0 1,1 3-10,3 1 7,-1-1-1,-2 3-8,3 2 0,-1 4-2,2-2-1,2 4 0,-4-3 3,-2 3-5,2 0 1,-5-6-4,0 4 3,0 0 0,-2-2-4,1 0-5,-1-1 6,-4 0-6,0 0-4,-2 0-9,0-1-7,-3 0-16,2-3-15,-1 0-18,-1 0-21,1-3-13,-1 1-74,1-1-191,4-2 85</inkml:trace>
  <inkml:trace contextRef="#ctx0" brushRef="#br0" timeOffset="137192.0732">21981 6046 120,'0'0'122,"0"0"-18,0 0-8,-16 7-6,11-3-10,1 2-11,0 1 1,-2 0-10,1 3-7,0-3-8,4 2-2,-1 2-3,0 0-2,0-3 0,2 4-10,2 0-2,0 0 1,1-2-4,0 2-7,0-3-2,1 0-2,2-1-5,2 2 2,-2-5-3,2 2 5,2 0-2,-2-4 4,4 1-1,-1-2-4,-3 1 5,1-3 5,0-3-7,-3 1 5,2-2 1,-1 1 1,2-6 2,-4 1 11,1-1 7,-3-2-3,0 1-2,-2-3-8,1 1 0,-1 0 5,-1 0-8,0 0-2,0 2 0,-3-2-1,2 7-6,-3-7-4,2 9-3,-3-2-3,3-2-3,-2 4-17,-2-1-21,1 4-20,-3-1-28,-1 2-33,-1-1-117,1 2-255,-1-2 113</inkml:trace>
  <inkml:trace contextRef="#ctx0" brushRef="#br0" timeOffset="137927.8179">22144 6076 148,'-2'-5'170,"2"5"-18,0 0-17,-6-1-14,6 1-11,0 0-13,-11 7-10,6-5-9,0 3-8,2 3-8,-3-3-11,2 4 2,0-2-10,0 5-6,2-4-2,2 4-2,-1 0-6,2-2-1,0 1-2,0-1-4,1 1 0,4-2-3,-2 0 2,2-1-6,1 1 3,-1-1-4,3-4 0,1 1-1,-1 3 0,1-6-2,1 1-2,0-3 2,-1 0-2,2-1-3,-2-1-3,0-1-3,-1-4 2,2 2 2,1-4-10,0-3 3,-3-3 2,2 0-1,-3 1 0,2-10-3,-1 5-9,1-5 0,-1 2-4,-1 1 3,-3 3 5,-1-2 1,-2 1-5,0 0 8,-2 1 7,2 2 12,-2-1 17,-2 2-4,2 6-1,-2-3 0,0 0 15,2 2-4,-4 5 2,2-2-14,1 0-3,-1 2-2,-2 0 1,3 2-7,-2-1-5,3 4-1,-2-5-2,2 5-2,0 0-4,0 0 9,0 0-4,-9 9-6,7-4 2,-2 7 0,2-1-1,-1 4 3,3 1-2,-3 2 6,1 2-5,2 0 2,2 4-5,-2 2 4,0 2-2,2-1 1,-1-2-2,2 4 7,1-5 2,-3-4-5,3-2 1,0 0 0,-2-1-4,2-6 6,0 0 0,2 1 0,-2-4-1,1 1 0,0-4 4,-1 2-4,1-4 12,2 1-9,-1-3-13,1-1-23,-7 0-24,11-5-33,-2 2-52,-3-4-137,-2 2-297,1-5 133</inkml:trace>
  <inkml:trace contextRef="#ctx0" brushRef="#br0" timeOffset="139085.8633">22910 5920 164,'0'0'175,"-3"-5"-15,3 5-15,0 0-4,-10 2-21,10-2-10,-17 8-9,7-6-12,-3 5-10,4 1-3,0-3-17,0 6 4,-2 1-10,3-1-4,2 0 0,1 0-7,-2 6-11,5-5-9,-1 5-2,3-2-2,0-2-10,3 3-11,-1-3 7,2-3-13,4 2-13,-2-3 2,2 2-12,0-2-3,4 1 5,-4-3 1,2 0 2,3-2 4,-3 0 0,4-3-1,-5 1 13,4-1-9,0-4 13,-2-1-3,2 1 6,-1-3 7,-3 0 3,2-2 4,-2-2-5,1 1 10,0-1 6,-4 1 2,1 0 12,0 3-1,-5-2 3,2 1 5,0 3-2,-2 0 1,0-4-9,0 5 1,-1-1-8,-1 3-6,0 0 1,0 0-1,0 0-8,0 0-6,0 0-2,0 0-2,0 0-9,-13 13-2,11-11-4,-2 1-10,4 3-8,-2 1 3,0-2 1,1 3-6,1-3-1,0 2 2,1-2 1,-1 2-6,2 0 4,0 0 1,4 1 1,-4-2 6,4 1 3,-2-3-5,1 1-1,0 0-1,2-1 2,0 0 9,0-1 7,2-2 3,-3 1 2,2-4 11,-8 2 1,13-3 17,-6-2 6,2 0 12,-2-3-1,-1 2 6,-1-4 10,0 3-5,-1-3-6,1-1-1,-1-1-5,0 1-4,-2 1-4,-2-4-5,2 0 2,-1 6-6,-1-2-7,0 0-4,-3 2-6,1 0-5,-1 3-9,-1 0-12,-4-2-18,-1 3-7,-4 1-22,-1-2-28,-2 3-15,0 2-23,4-3-90,-6 3-243,8 0 107</inkml:trace>
  <inkml:trace contextRef="#ctx0" brushRef="#br0" timeOffset="139544.1205">23368 6012 6,'3'9'106,"0"3"-5,0 1-12,-3 1-9,-1 3-1,1 2-14,0-4-6,-2 2-7,2-2-2,-3-4-1,2 1-17,1-1 13,-2-4-18,0 2-3,1-2-7,-1-2 3,1 0 2,2-2-1,-1-3-5,-2 4 1,2-4-3,0 0-3,0 0 1,0 0-4,-2-14 0,2 9-5,2-2 4,-1-5-11,2 0 1,-2-3-14,3-1 2,-3-2-4,2-1-1,0 2 0,-2-1 1,1 3 16,-2 2 6,1 1 6,-1 2 16,1 0 20,-1 3 22,0 1 10,2 0-7,-2 1-11,0 2-6,1-1-1,-1 4-10,1-5-6,-1 5-4,4-2-3,-4 2-4,0 0 10,17 5-7,-10 1-5,1-1-1,5 1 1,1 5-3,-4-6-4,0 5 6,3 1-9,2 2 3,-3-2-6,-3 2 1,-3-3 0,6 5-1,-6-6-2,1 5 4,-1-4-8,-1 2-1,-2 1 4,-1-1-13,2-2 2,-3 1 4,-2 2-4,0-4-12,-2 1-7,-2 0-15,-4-3-20,4 0-18,-3 2-22,-1-6-28,-1 2-106,1-2-251,1-2 111</inkml:trace>
  <inkml:trace contextRef="#ctx0" brushRef="#br0" timeOffset="140455.5372">23758 6014 69,'0'0'182,"0"0"-23,-5-3-11,0 2-16,5 1-1,-13 4-21,5-2-17,3 1-7,-2-1-2,-3 2-12,1 2-5,-1-1-2,0 0-9,1 3-4,0 0-4,0-1-17,-2 0-15,2-1-4,0 4-12,0-1-2,4 0-2,-1-3-1,-1 3-8,5-1 14,-3 2-15,1 0 0,4-4 6,0 1-12,0 2 7,0-4-12,0 3 21,4-5-7,-1 2-1,1-1 8,1-1 0,0-2 4,3 0 0,1-2-7,0-2 7,0-1-4,2 0 5,0-2-3,0-2 5,3-4-3,-1 0-1,1-1 6,-4-1-2,6 0 9,-5-2-2,-2 0 7,6-8 2,-2 3-5,-6 3 11,1-1-1,-2 1 14,0 0-6,-1 0 7,-5 1 7,3 1 1,-3 3-5,-2 2-1,1 1-2,1 0-3,-2 0-5,-1 3-4,2 1-9,-2 1 7,1 0-8,-1 1-7,0 1-3,-1 0-7,4 3 1,0 0 2,0 0-1,-12 4-3,8 2-1,0 1 3,3 2 1,0 1-4,-2 4-1,3 1 2,1 2 4,1 0-6,-1 4 4,5 1-1,-3 3 2,1-9 0,0 5 0,-2-3-1,2 2 0,1-2-2,1 0-1,-3-1-4,2-1 0,0-1-11,1-5 0,-1 0-8,0-2 4,-3 0 4,1-3-6,-1 0-2,2-2 5,-1 1 4,1-1 5,-4-3-4,10 0 4,-10 0 0,11-10 0,-7 5-2,6 0 9,-5-7-2,4 5 2,-1-4-4,-3 0 0,0 0 8,2-2 8,-1 0-4,-1 1 6,-1 1 6,0 0 18,0 3 5,-2 0-5,2 3-3,-3 0-2,-1 1-4,3 1-9,-3-1-3,0 4-2,0 0-4,0 0-3,0 0 0,0 0 3,0 0-5,-7 15 4,6-10-1,1 5-4,-5 1-5,5-2-6,-1 3 0,2 0-11,-1-4 4,0 4-1,0-3-8,5 1-4,-1 0 3,-3-3 3,2 0-3,2-4 2,-1 4-10,1-2 23,0-3-7,-1 1 8,0-3-1,-4 0 3,10 0 4,-5-5 0,0 2-4,1-1 9,1-4-2,-2 1-2,-1-3 9,1-1-3,2 1 0,-1-1-2,0-5 0,-2 4 6,-1 0 16,0 0-3,1 0 2,0 2 0,0-2 5,-2 4 3,1 1 5,-2 2-5,0-1-2,1 3 3,-2-1-12,2 0-4,-2 4-3,0-4-5,0 4 0,0 0 0,0 0-1,0 0 2,0 0-3,0 0-1,0 16-6,-2-8 10,2-1-6,0 5 0,-2-2-3,2 0-2,0 2-13,0-3-2,2 5-4,-2-2-12,2-3-17,2 2-12,-2-3-17,-1 1-8,1-3-1,2 0-8,1-1-10,0-2-4,2 0-105,0-1-233,1 0 104</inkml:trace>
  <inkml:trace contextRef="#ctx0" brushRef="#br0" timeOffset="140717.217">24342 5983 114,'0'-5'165,"-2"-2"-14,0 2-14,-2 2-6,1 0-10,-1 1-11,-3-1-6,-1 1-10,1 2-13,-1 2-10,2-1-3,-3 2-8,2-1-8,-1 1-2,2 2-11,1 1-2,-1-3 1,1 4-8,1 0-3,0 0 7,2 3-9,0 0-8,0-1 1,1 4-7,1-4-7,0 8 2,1-5 1,1 1 1,2 3-14,0-1 3,0-5 0,1 2 8,1-3-7,1 2 2,-1-2-3,0-1-2,4-2-5,-4-1-10,3 0-1,1-3-23,2-2-17,-1-1-14,-1-2-29,3-2-9,-4 0-112,0 0-242,5-7 107</inkml:trace>
  <inkml:trace contextRef="#ctx0" brushRef="#br0" timeOffset="140942.081">24481 5841 18,'-2'-3'172,"2"3"-16,0 0-18,0 0-12,0 0-11,-14 7-17,14-3-13,-1 1-5,1 6-12,1-2-1,-1 3-5,6 2-6,-2 0-2,2 4-2,2-1-6,-1 4-5,1 2-3,1 1-2,-2-5-7,-2-2-1,4 1-1,-5 3-6,-1-3-9,1 0-12,-4-3-23,0-1-22,1-2-17,-2 1-24,1-3-22,-4 1-20,1-4-68,-1 0-212,0-4 94</inkml:trace>
  <inkml:trace contextRef="#ctx0" brushRef="#br0" timeOffset="141285.6751">24456 5998 71,'0'0'196,"0"0"-13,0-6-25,4 4-15,-4 2-17,5-3-15,2 2-7,0 0-14,0-2-8,4 3-9,5 0-5,-5-1-5,4 2 1,-4-1-9,2 1-7,-3 1-5,-1-2-6,4 2-4,-8-1 11,0 2-18,2-2-3,-5 2-3,6-3-5,-8 0 1,5 3-8,-5-1 6,5 0-5,-1 0 3,-1 1-6,-3 2 2,2-1-3,-2 1-2,0 0 1,0 1 2,0 0-5,3 2 5,-6 0 2,3 2-3,0 1-4,3-2 4,-6 3-2,3 0 7,-1-2 1,1 3-9,0-2 3,0 0-5,0 0-3,-1-1 2,1 2-10,0-3-19,-2-1-14,1-2-20,1 1-22,1-2-16,-1 1-12,0-4-19,0-2-107,0 0-259,-10 0 115</inkml:trace>
  <inkml:trace contextRef="#ctx0" brushRef="#br0" timeOffset="141493.7194">24591 5845 205,'1'-3'263,"-1"3"-24,0-6-20,0 6-22,0-4-22,0 4-18,4-2-17,-4 2-12,0 0-17,0 0-16,4-2-19,-4 2-18,12 2-25,-10 1-21,2 0-30,-4-3-41,9 5-50,-1-3-42,-4 0-145,-4-2-320,6 5 142</inkml:trace>
  <inkml:trace contextRef="#ctx0" brushRef="#br0" timeOffset="141971.9789">24725 5973 79,'0'0'226,"2"-5"-30,-2 5-22,0 0-23,0 0-18,7 0-12,-7 0-10,4 7-10,1-1-5,-2 3-9,1 0-3,1 2-10,-1 0-10,2 4-2,-1-1-5,0 3-5,0-2-6,0-1-13,-1 0-1,0-2-3,0-3-4,2 0 0,-4-2-5,1-1 0,1-2 0,-1 0 4,-2 1-4,0-2 1,2-1 2,1-2-4,-4 0-3,0 0 4,10-7 2,-6 3 6,1-2 2,-1 1-1,2-3 11,-2-2-5,2 1 3,-2 0-2,0-3-4,-1 3-4,-1-4 0,-1 1 3,2-1 0,-3 2 0,4 1-2,-3 1-5,1-1 2,0 3-5,-1 0 0,1 2-10,-2 0-14,0 0-16,2 2-18,-2 3-24,0-5-34,0 5-38,1-4-31,-1 4-14,3-3 3,-3 3-21,0 0-100,8 0-320,-8 0 142</inkml:trace>
  <inkml:trace contextRef="#ctx0" brushRef="#br0" timeOffset="142174.1809">25037 5975 39,'0'0'130,"0"0"-12,0 3-14,0-3-8,0 5 0,0 0 5,0 2-9,0 0-4,0-2-4,0 5-5,3-1-8,-3 1 1,1 0-12,-1 1-7,5 2-1,-4-4-8,2 3-2,1-2-4,-3 2-2,0-5-4,1 1-2,0 0-22,1-2-19,-3 0-12,1-1-24,0-1-22,1-1-3,-2-3-18,0 0-34,-4 4-65,4-4-203,0 0 90</inkml:trace>
  <inkml:trace contextRef="#ctx0" brushRef="#br0" timeOffset="142340.9435">24991 5814 62,'1'-1'198,"-1"-3"-20,0 4-17,4-6-16,-4 6-22,4-4-12,-4 4-11,5-3-21,3 4-29,-3-2-28,-5 1-29,14 1-34,-5 1-35,1-2-20,-1 2-73,-1-1-181,3 0 80</inkml:trace>
  <inkml:trace contextRef="#ctx0" brushRef="#br0" timeOffset="142517.9375">25171 5886 24,'-4'11'101,"4"0"-13,-2 1-6,1-1 8,0 1-9,1 5-5,0-6-10,1 3-2,2-2-11,-1 5 4,0-5-9,0 5-5,0 0 2,1 0-3,-2-3-7,-1-2-11,5-1-20,-5 0-24,0-3-18,0 2-21,0-4-13,0 2-67,-2-5-152,-2 2 68</inkml:trace>
  <inkml:trace contextRef="#ctx0" brushRef="#br0" timeOffset="143051.5198">25127 6017 94,'1'-2'118,"2"-1"-9,-3 3-17,3-5-6,1 2-11,-1 2-7,-3 1-4,8-3-4,-8 3-10,11 0 2,-11 0-2,13 2-8,-8-1-6,1 0 1,-2-1-12,1 3 0,-5-3 9,10 3-2,-6-2-11,-2 3-3,1 0-10,1-2 1,0 1 3,-3-1-2,1 4 3,0 0-7,-2-3 5,1 4-1,2-1-5,-3 0-4,2 1 7,-2 5-11,0-3 0,0-1-4,3 1-16,-2-3 4,-1-1-8,4 4-7,-4-6 6,4 2-2,-3 0-11,3-1-1,1-1-7,0 0-2,0-1 0,-1 0 3,4-2 2,-2 1 4,2-4 8,-2 2 13,1-1 3,-7 2 0,11-6 16,-2 1 21,-2 0 6,-4 2 19,3 0 10,-3 1 1,1-5-4,-4 7 0,5-2-6,-5 2-2,0 0-2,7-3-17,-7 3-2,0 0 3,0 0-1,0 0-7,0 16 0,-3-7-2,-1 3-1,-3 4-3,-2 8-4,-3 3 6,-2 1-2,1 2-2,-3 1-7,4 1 0,-2 2 1,4-3 12,2 1-12,-1 4-5,0-5 4,4 1 10,1-5-20,1 3 8,1-10-7,-2-1 16,4-7-22,-4 1 14,4-1 0,-4-3 10,4-1-6,-3-4 6,3-1 6,-3 0 6,0-1-7,3-2-8,-11-1 7,4-3-9,0-1 8,-4-1-12,-1-2-5,-2-5-4,-2 0-1,-2-5-17,4 2-4,-2-7-14,1-1-16,2-1-23,3 0-30,-3-2-66,4 2-191,1 2 85</inkml:trace>
  <inkml:trace contextRef="#ctx0" brushRef="#br0" timeOffset="143818.2857">21486 7272 8,'0'0'188,"1"-5"-23,-1 5-12,0 0-20,0 0-12,0 0-11,7 0-14,-2-2-11,0 2-7,5 0 1,1 0-14,3 2-7,-2-2-15,5 0-10,-7 3-19,4-3-18,0 0-30,-1 2-31,-1-1-31,-2 1-22,-3 1-68,-2-3-201,1 1 89</inkml:trace>
  <inkml:trace contextRef="#ctx0" brushRef="#br0" timeOffset="144011.7797">21501 7415 99,'6'0'112,"1"0"-12,-2 0-2,9 0-26,-5 2 12,4-2-18,6 0 0,-5 3-6,-1-3-15,1 2-18,3-2-36,-5 1-29,-1-1-34,-1 0-47,3 0-128,-4-1 57</inkml:trace>
  <inkml:trace contextRef="#ctx0" brushRef="#br0" timeOffset="144440.8408">22471 7096 137,'2'-2'203,"-2"2"-20,2-4-11,-2 4-17,3-2-16,-3 2-13,4-2-16,-4 2-13,0 0-10,0 0-11,0 0-6,0 0-4,-8 10-7,4-6-12,0 3-1,-4 1-8,-2 1-5,4 1-2,-8 2 0,2 3-12,2-2-3,-4 1-1,0 0-4,1 1-10,0-3-4,0 0 0,0 0-7,1 0-1,-1 0 2,4-3-3,-2 0 4,5-2-6,0-1-7,0 1-1,2-2-2,-1-1-2,0 1 7,5-1 3,-2-2 0,2-2-3,0 5 6,2-2 2,7 0 3,-4-2 7,3 1 1,4-2-1,0 2 5,2-1-1,4-1 2,0 0 3,0 0 2,2 0 1,-2 0-1,1-1 6,-4-1-4,1 4 1,-2-6-7,-1 4 4,-3-1-2,0 0-6,-4 1 9,1 0-5,-1 0-3,-6 0-8,10 0-15,-6-2-13,-4 2-17,0 0-22,9 0-11,-9 0-7,0 0-10,5-3-12,-5 3-101,0 0-230,-1-4 102</inkml:trace>
  <inkml:trace contextRef="#ctx0" brushRef="#br0" timeOffset="144710.0739">22484 7149 36,'0'0'152,"0"0"-13,-6-3-16,6 3-10,0 0-1,0 0-8,-5 9-4,3-7-5,-1 4-9,1-1-8,1 2-8,-3 3-10,4 0-6,-3-1 0,2 4 2,1-2-16,0 1 3,1 5-4,-1-2-9,0 1 2,2 0-5,-1 1-6,-1 0-3,4 1 6,-4 0-7,1-2 0,-1 2 2,2-1 1,0 0-6,-1 2 3,-2-2-11,1-5-16,0 5-6,-4-2-11,4-1-21,-5-6-10,9 4-10,-8-7-16,4 2-26,-1-1-24,-2-1-77,1-2-227,2 0 101</inkml:trace>
  <inkml:trace contextRef="#ctx0" brushRef="#br0" timeOffset="145140.284">22848 7146 180,'0'0'167,"-5"-1"-13,5 1-17,-9 0-4,9 0-23,0 0-3,-9 4-9,6 1-6,-1-2-12,1 3-9,-1 1-5,0 1-6,-1 2-9,0 1-1,3-3-7,-1 5-4,2-1 1,-2 1-10,3-1 0,-4 4 1,2-1-8,2-3-2,0 1-8,0 2-11,0-3 4,2 0-4,0-3 3,0 2-2,1 0-6,-2-4 9,2 1-7,2-3-1,-2 0-1,1 0 1,0-1-4,0 1 0,0-4 5,1 0-1,3-1 1,-8 0 1,12-2 2,-4-3 3,2 1 5,-5-1 2,3-1 3,4-5-6,-5 3 4,-1-4 7,1 1 0,1-4 0,-4-1-8,4 0 6,-2-1-5,-4 0 4,2-1 1,-1 1-7,-2 1 0,-1 5 1,-3-2-5,2 1-4,0 2 3,-3 0-6,-1 1-5,0 0-8,-5 1-2,-2 4-13,0-2-15,-8 2 9,3 1-26,-2 2-14,4 0-19,5 1-15,-8 1-15,5 0-11,0-1-91,3 0-243,4 3 107</inkml:trace>
  <inkml:trace contextRef="#ctx0" brushRef="#br0" timeOffset="145587.5893">23173 7125 150,'0'0'151,"0"0"-8,-7 7-9,1-5-14,4 2-12,-2 0-4,0 0-4,0-1-10,-2 3-5,-1 0-15,4-1-6,-4 2-4,2 2 2,0-1-15,-2 2-1,1-3-8,2 5 2,2-2-2,-2 1-6,1 2-4,-1-1-14,2 0-4,-1-1 7,2 3-7,-2-3-14,3 0 2,-1 0 5,-3 1-4,8-2-1,-3 2 3,2-3-2,-2 2 2,4-4-3,-1 3 2,3-8 0,-1 5-6,0-2 6,6-1 0,-3 0 3,5-3-9,-4-1 9,7 0-5,-1-1 3,3-3 10,-2 0 1,2-3 6,-3 1 4,2-2-3,-1-1-4,0 0 13,1-2 6,-5-2 11,1-1-1,-3 0-7,-3 0-1,1-1 4,-3 1 6,-1-2-5,-2 6-4,0-4-6,-3 4-4,-3-4-4,0 3 1,-2 2-12,-1-3-5,-6 6-4,1-5-10,-7 3-7,1 0-10,-2 4-15,1 0-24,-1 1-14,1 2-20,0 0-23,4-2-24,-2 3-17,2 1-109,2-2-291,2 2 130</inkml:trace>
  <inkml:trace contextRef="#ctx0" brushRef="#br0" timeOffset="146323.7723">23611 6842 71,'0'0'164,"9"7"-16,-6-1-12,-3 0-8,3 4-15,0 3-8,1 2-14,-2-2-3,-2 4-3,2 2-12,-1 0-6,-1 0-3,0-1-10,1 6-6,2-4-3,-3 0-6,0-4 0,2 3-8,0-5 0,1 1-5,-3-3-5,3-2-1,-2 1 2,1-4-2,-1-1-3,1 0-3,-2-1 3,4-2-3,-4 0 2,0 2 1,0-5 6,0 3 21,0-3-3,0 0-3,0 0-4,0 0-3,9-13-3,-9 7 1,4-4 8,-4-1-18,3 0-2,4-7-3,-6 4-3,3-3 2,-1 2 4,0 1-7,0-1-2,1-1 3,-4 5-3,2 0 2,0 0 12,-2 4 4,5-1 4,-5 0 0,1 3-2,-1 1-1,0-2 0,2 4-4,0-1-7,-2 3-5,0-7-5,0 7-5,0-4-1,0 4 0,0 0 1,0 0 2,10 11 0,-6-6-6,0 2 2,2 3 2,2 1 0,1 4-3,-4-5 2,7 7-3,-2-2-1,-2 0 0,3 1-5,-2-1 2,3-1-2,0 1-3,-1 2 2,-6-7-1,6 3-2,-3-3 2,-2-2 1,1 2 4,-3-6-5,1 2 7,0 1-2,-3-4 1,1-1 7,1 3 1,-2-4 20,-2-1 12,5 1-3,-5-1-1,4-7-1,1 5 14,-1-3 7,-3-4-6,3 3-1,0-7 1,-3 1 3,3-2-9,-4-3-5,4 0 0,-3-2-3,-1 1-1,3-1-6,-2-5-3,-1 4 4,0 2 10,3 1-1,-6 0-4,6 0 6,-3 7 4,2-2-6,-2 0-2,0 4-6,-2 2-6,2-1 2,2 1-8,-2 1-8,0 2-12,1-1-17,-1 4-22,0-3-19,0 3-20,3-7-22,-3 7-31,0 0-18,0 0-14,0 0-31,0 0-8,0 0-157,0 0-394,8 15 175</inkml:trace>
  <inkml:trace contextRef="#ctx0" brushRef="#br0" timeOffset="146710.6854">23542 7453 64,'-4'2'172,"4"-2"-7,0 0-12,0 0-14,0 0-14,0 0-10,12 1-11,1-1-10,-2-1-10,18 0-5,1 0-5,2 1-9,5-1-6,2 1 7,13-3-15,1 0-6,-14 3-3,14-6-2,0 2-2,-2 0-5,-10 1 0,11-2 2,-2 1-5,-13 1 4,0-1-5,-4-1-2,-12 5-1,-1-1 0,-5 0-5,-2 1 2,-1 0 0,-5 0 0,-2-3 0,2 3-1,-7 0-3,9-1-1,-5-1 0,-4 2 3,0 0-7,0 0-2,10 0-4,-10 0-6,0 0-8,0 0-12,0 0-17,0 0-20,5-1-28,-5 1-27,0 0-22,0 0-28,0 0-123,-19 4-306,11-1 135</inkml:trace>
  <inkml:trace contextRef="#ctx0" brushRef="#br0" timeOffset="147543.96">23789 7736 61,'0'0'181,"4"-4"-20,1 4-15,0-4-16,-5 4-13,0 0-16,10 0-11,-10 0-13,8 4-7,-4-1-4,0 2-5,0 1-10,2 0-6,0 3-6,-2-1-6,0 2-2,-2 3-5,0-2-4,-1 1-6,-1 0 0,0 1-6,-1 0-3,1-3-5,-2 2-5,0-1-1,2-1-4,0 0 1,-2-3 4,2-2-4,-1 2-11,1-3 8,0 0 1,-1-1 5,1 1 4,0-4 6,0 0 15,0 0 5,0 0-1,0 0-3,0 0-2,0 0 1,0 0-1,0-17-3,0 9 1,0-1-4,1-2-5,2-2-10,-1-1-5,-2-1 5,4 1 1,-3-1 0,3 5 3,2-2-5,-4 0 7,4 0-1,-2 3 0,1 1 1,0-1-1,0 3 0,-1 2-5,-1-1 8,3 3-1,-2-1 0,1 3-3,-5 0 2,14 1-1,-5 3-4,0 0 3,-3 1-3,6 2-1,-3 1 4,0-1-5,0 3 1,1 2 0,-2-1 3,1 2 12,-4-3-14,0 2 0,0-1 1,-1 0 0,1 1-5,-1 0 3,-3-2 1,1 2-5,-2-2-5,2 1-2,-2-4-6,0-1-3,1 1-4,-4-1 0,3-1-3,-1 0-3,0-1 20,1 0-14,0-4 7,0 0 1,-4 3 8,4-3-12,0 0 10,0 0-6,-7-11-6,5 4 7,1-2-6,1 0-15,1-2-3,1 0 3,1-1 0,0-3 9,1-2-1,2 0 3,1-1-3,-1 1 6,3 1 12,-3 2 8,3 0 6,-4 4-5,4-1 17,-4 4-1,2-2-5,-3 4 17,2 1 8,-3-1-6,2 0 0,-2 2 2,1-1 5,1 1-10,2 3-3,-2-1 4,-5 1-1,11 0-4,-3 3 2,-4-1 4,5 1-5,0 4 2,-3-4-3,3 4-1,1 1 1,-1-2-5,-1 2-5,1 2 3,0-1 0,-1-1-3,-2 1-2,0 1-1,1 1 2,0-1-1,-3 1-1,0 1-1,1 1-3,-5 0-2,0-4-5,0 4-2,0-1-11,0 0-5,-6 0-5,2-2-15,1-1-19,-3 1-11,0-2-21,-1-1-25,1 0-96,-2-3-229,2 2 103</inkml:trace>
  <inkml:trace contextRef="#ctx0" brushRef="#br0" timeOffset="147851.4175">24458 7631 187,'4'-3'203,"-4"3"-22,2-3-21,-2 3-17,0 0-13,0 0-19,0 0-10,6 11-8,-5-4-10,0-3-10,2 6-6,-2-2-9,3 4-4,0 0-6,0-1-3,1 4-6,1-1-3,-2 3-3,-1-2-3,4 2-2,-2 0-3,-1-5-5,-1 3 3,-2 3-4,3-1-2,-2 1-2,0-2 1,-2 1 1,-2 0-14,2-4 1,-6 2 0,6-1-4,-4-2-7,2-1-17,-2-2-15,3 0-10,-3-2-2,1 0-18,1-2-16,2-3-13,-3 4-14,2-2-14,-4-1-109,5-3-254,0 0 113</inkml:trace>
  <inkml:trace contextRef="#ctx0" brushRef="#br0" timeOffset="148336.0205">24708 7718 94,'2'-3'230,"2"0"-10,-4 3-15,3-4-14,-3 4-15,3-1-14,-3 1-18,0 0-12,2-4-17,-2 4-16,0 0-13,0 0-10,0 0-12,0 0-8,0 0-3,-6 12-6,3-7-7,-1-1-3,-4 1 0,0 3-9,1 1-6,-3 1 2,-1-3-4,-3 4-5,-1-3-9,1 2-6,0-2-4,2-1 1,-2 0-5,0 0-3,4-1-5,-3-1-3,4 2 2,-3-6-1,4 2 4,1 1-4,1-2 4,2 2 1,-2-1 4,1-3 1,5 0 4,-7 2 0,7-2 0,0 0-1,0 0 0,0 0 0,0 0-2,0 0 1,0 0-2,0 0 3,13-10-1,-4 9 4,-3-1-5,1 1 2,1 0 3,0-1 0,-1 1 4,-1 1 2,1 0-7,1 0 7,0 0-4,-3 3-1,3-1-1,2 5-1,-1-2-1,-1-1 2,-2 5-2,6-2 2,-6 1-3,3-1 2,-1 4 3,3-1 3,-4-2-3,4 5 0,-3-2 17,-2-3-19,2 0 0,1 0 0,-2 1 2,-3-4-2,0 1 1,1-2 4,-1 0-3,1 1 3,-3-1 0,1-2 3,0 0 4,-2 0-9,4 1-8,-5-3-26,2 3-36,-2-3-56,0 0-194,0 0-347,9-7 154</inkml:trace>
  <inkml:trace contextRef="#ctx0" brushRef="#br0" timeOffset="152061.8557">19242 6895 20,'3'-6'208,"-3"2"-11,5 2-22,-5 2-3,2-5-20,-2 5-12,3-4-15,-3 4-16,0 0-15,0 0-9,0 0-8,6 9-7,-3-7-8,-2 3-8,3 2-1,-1-1-8,3 3-1,-1 0-7,-2 3-7,3-1 8,1 1-8,-1-1-6,0 0-2,1-1 4,-4 1-5,2-2-2,-1-1 0,0-2-7,1 0 1,-1 0 1,-1-1-2,1-2-4,-2 2 0,2-1 4,-4-3 0,0-1 0,5 4 12,-5-4 2,10-3 4,-2 2 2,2-8-9,0 1 9,7-4-3,6-5 3,-4-1 0,4 0-1,1-3 0,5-1 1,1-2-2,11-5-2,-9 8-10,14-5 3,-13 4 1,1 7-6,-2-4-5,-2 4 3,-4 4 0,-11 4-3,-1 3-5,-3-2 0,1 1 2,-6 2-13,1 0-13,-2 1-12,-1-2-21,0 3-22,-4 1-32,6-4-34,-3 3-26,-3 1-24,0 0-151,0 0-367,0 0 163</inkml:trace>
  <inkml:trace contextRef="#ctx0" brushRef="#br0" timeOffset="152482.2645">19633 6740 28,'0'0'180,"0"0"-17,0 0-22,0 0-16,0 0-12,0 0-13,0 0-13,0 0-10,0 0-10,9 12-2,-9-8-3,4 5-5,-1 0-5,-1 1-12,1 2 8,-3 0-12,2 4-4,1-4-2,-2 1-3,2-1 1,-1 4-10,0-4 0,-2 1 4,2-4-5,2 1-3,-3-4 2,2 0-1,-3 1-9,2-2 1,-1 0 3,1 1-4,0-4 6,1 2-2,-3-4 5,10 0-1,-1-1 4,1-3 5,8-3 0,0-2 4,8-3-6,3 0 1,-1-3 3,4 1 3,14-8 0,-10 5-6,11-4 2,0-3 1,1 1 3,-1-2-9,-1 4 0,1 1-3,-11 4 2,0 1 2,-2 1-5,-2 1 0,-3 4 1,-3-1 0,-8 4-4,-5 1-5,-2 2-11,-2-1-9,-1 1-22,-4 1-32,-1-1-34,3 1-35,-6 2-180,2-3-340,-2 3 151</inkml:trace>
  <inkml:trace contextRef="#ctx0" brushRef="#br0" timeOffset="153627.0326">20871 8265 114,'0'0'183,"0"0"-19,0 0-22,0 0-18,0 0-7,0 0-10,0 0-2,-12 12-13,4-3-10,-2 1-6,-1 5-8,-1 2-6,-5 2-9,2 4-2,1-7-5,-3 5 0,3 1-12,0-5-1,1 7-2,-1-2-13,1 0-7,-3 0-8,8-5-4,1 1-18,-3-3-9,2 2-11,1 0-9,-3-2 2,6-3-8,-3-2-6,3-2-8,-1 2 0,1-6-7,0 2 1,0-1-13,1 0-96,0-4-197,-2 0 87</inkml:trace>
  <inkml:trace contextRef="#ctx0" brushRef="#br0" timeOffset="153889.5236">20811 8280 160,'0'0'176,"0"0"-14,3-4-27,-3 4-11,0 0-17,0 0-6,3 10-5,-3-4-13,1 5-14,0 1-2,0 2-4,3 4-6,-1 3 1,0-1-10,5 5-7,-5-2-4,3 2-9,-2-5 3,2 0-1,-1 5-7,1-6 3,-3-1-6,5 5-1,-3-3-20,0-3 6,0 2-13,-1-2-17,0 2-8,-4-4-14,0-1-8,0-4 1,0 0-17,0 1-6,-4-2-18,0 0-17,2-2-86,-1-2-215,-3-1 95</inkml:trace>
  <inkml:trace contextRef="#ctx0" brushRef="#br0" timeOffset="154144.9995">20604 8579 121,'-3'-3'183,"3"3"-13,0 0-19,0 0-13,0-4-14,0 4-11,7-5-18,-7 5-13,12-3-4,-1 1-10,-2 1-15,5 1-5,3-1-5,2-2-3,3 4-14,-3-1-15,3-1-18,-3 2-23,0-1-21,3 0-7,-3 0-24,0 2-26,-5-2-94,-2 1-218,2-2 97</inkml:trace>
  <inkml:trace contextRef="#ctx0" brushRef="#br0" timeOffset="154432.1796">21105 8292 115,'0'-3'166,"0"3"-18,0 0-15,0 0-20,-4-3-5,4 3-15,0 0-15,0 0-10,0 0-11,0 0-3,0 0-8,2 15-1,-4-9-7,4 5-5,-2-1-8,2 7 3,-2-1 2,0 1-8,0 1-3,2 1 6,0 1-8,-2-2 3,1 4-3,2-2-3,-3 0 0,5 0-2,-1 5 0,-3-5 1,3-2-11,-4 2-27,0-2-14,5-1-26,-4 3-28,-1-8-27,-2 0-85,-2 1-220,4-2 98</inkml:trace>
  <inkml:trace contextRef="#ctx0" brushRef="#br0" timeOffset="157217.6328">19421 8325 78,'0'-5'187,"0"0"-10,0 0-12,0 1-10,3-1-14,-3 5-22,1-4-9,-1 4-15,0-5-13,0 5-11,0 0-13,0 0 0,0 0-6,0 0-10,10 9-5,-7 1-1,1-1-9,-1 2-1,3 2 2,-3-1-5,5-3-2,-3 4-2,2 1 0,-5 1-4,3-4-8,0 0 7,-1 1-2,1-2 3,0-1-1,-1 1-1,-2 1-4,3-2 3,-4-2-10,2-2 1,0 1-7,1 0 5,-1-5-6,-2 4 8,3-1 1,-2-2 0,-2-2 3,3 3 4,-3-3-1,0 0 4,10-5 0,-2-4-6,-2 2 3,7-4-2,-2-5-11,2 0 12,1-5-3,3 3-4,3-4 5,0 0-8,0-2 6,5 1-2,0-2-11,-1 1 12,-1 1-4,1 3 1,-2 0 2,-3 3 1,-5 5-4,-3 0 6,-4 7-4,0-4 5,-1 5-2,-2-2-5,1 4-1,-2-3 0,-1 3-12,2 0-13,-4 2-15,4-4-13,-4 4-15,3-3-17,-3 3-6,0 0-8,0 0-15,0 0 7,0 0-13,0 0-95,0 0-232,-11 11 103</inkml:trace>
  <inkml:trace contextRef="#ctx0" brushRef="#br0" timeOffset="157637.7355">19717 8178 5,'0'0'149,"0"0"-11,0 0-9,-1-3-14,1 3-17,0 0-14,0 0-6,0 0-14,0 0-5,0 0-3,0 0-1,3 16-4,-2-6-7,-1 0-5,3 0 1,-3 2-1,-2 1-3,4 3-2,-2-1-2,1 2-3,-1 0-14,1 0 11,-1-3-18,0 2 18,0 1-8,0-2-2,0-4-7,0-1 5,0-1-3,0 1 4,0-4-5,2 0-5,-2 0 2,0-1 4,0-2-4,0 0 7,0-3 18,4 2 8,-4-2-6,0 0 0,16-10-3,-6 2-5,4-4-5,0-2 2,5-3-3,3 0 0,-4-1 1,5-1-3,0-3-2,0-1-2,4-1-4,0 0 3,2-1-4,12-7-4,-14 6 7,1 0-7,12-5 1,-16 8-3,2 3-1,-4 2-2,0 1-2,-9 5-11,2 1-19,-6 5-8,0-2-47,1 1-34,-2 5-38,-3 2-100,2-3-278,-7 3 123</inkml:trace>
  <inkml:trace contextRef="#ctx0" brushRef="#br0" timeOffset="166372.1653">8903 12905 46,'0'-4'145,"0"1"-3,0 3-13,0-5-9,2 1-21,-2 4-1,0 0-13,0 0-9,0 0-12,0 0-7,0 0-9,0 0-2,0 0 6,2 15-4,2-4 0,-3 6 3,2 2-3,2 8-1,-4 2-6,3 2-3,4 3 2,-2 3-5,3 9-1,-5 0-6,6 0 0,-5 0-2,3 1-5,-3-12 5,0 2-3,4 7 4,-1-9-8,-2-1 3,1-1-3,0 2-3,-3-4-2,0 0 3,-3-2-5,2 3-2,-6-1 2,3-7-1,-2 3 1,-2-2-1,1-4-6,-1-2 1,-2-2-2,2 0 0,1 0-5,0-8-5,0 2-7,-1-1-3,3-3-10,-3-1-7,4-1-10,-1 1-8,-3-2-5,4-1-23,0-3-13,-1 4-16,1-4-32,0 0-85,0 0-243,0 0 108</inkml:trace>
  <inkml:trace contextRef="#ctx0" brushRef="#br0" timeOffset="167135.8413">8893 12997 36,'0'-5'132,"0"5"-6,0 0-13,3-5-21,-3 5-7,0 0-11,0 0-8,0 0-4,0 0 1,1 13-6,1 1 0,1 1-5,-3 10 1,5 3 5,-4 3-11,2 3-2,0 2-6,-2 9 5,4 3-6,-5 0-5,1-12 0,3 10-3,1 3 2,-2-3-10,-1 0 8,2-10-2,1-2-7,-4 2-1,2-2-2,1 12-1,-3-12-5,4-2-4,-5-2 4,1-1 2,2-2-1,-6 2-3,2-10 4,1 0-3,-5 0 0,1-1 9,3-3-1,-3 2 1,0-8 1,3 4-2,-3-4-4,2 1-2,-1-5-4,-2 1 0,5 0 2,-2-1-3,0-3-3,1 2-8,1-4-14,-3 6-13,3-6-22,0 0-34,0 0-26,0 0-27,6-13-104,-4 2-264,3 1 117</inkml:trace>
  <inkml:trace contextRef="#ctx0" brushRef="#br0" timeOffset="168408.2593">9018 12926 65,'0'0'111,"0"0"-3,-6-4-10,6 4-12,0 0-3,-1-2-20,1 2-5,0 0-7,0 0-6,0 0-8,0 0-5,-3-4 0,3 4-7,0 0-2,0 0-3,0 0-2,0 0-3,0 0 3,0 0 2,14 9-6,-6-8-3,1 2 3,5 0-2,3-1 2,3-2 5,9 5 6,3-5-9,3 3 11,5-3-7,16 0 2,1-3-6,4 3-2,6-5 4,23 3-6,-24-3 1,25 3 1,-26-2 0,25 0 3,-22 0-7,28-1-3,-7-2 3,-25 4-2,30-4-2,-28 2-2,26-2 4,-29 4 3,6-2-4,-4 0-5,27-2 10,-31 1-9,2 0 2,3 2-1,-2 0-3,0-3 0,4 1-4,20-6 4,-28 8 7,1-1-10,2 0 6,2-3-1,0 3 0,-5 0-5,0-1 2,4 2 2,0-3-1,-1 1 4,1 2-1,2 0-4,-2 1-1,4-4 9,-3 4-11,0-1 0,-5 1 3,-1 1 0,-4-3-3,1 3 2,-5-1 1,4-2-4,-4 3 15,-12 1-8,14-1-1,-14-3 5,0 4-2,3 0-2,8-3-2,-10 1-5,11 0 9,-13-1-2,13-2-4,-10 4 2,-4-1-1,3-1 5,-3 2-1,1-4-3,-2 2 5,0 3-5,1-3 1,-5 2-2,-1-1 1,1-1-1,-6 1 2,2 1 1,-6 2 1,-4-3-2,4 3-1,-3 0 1,-1-2 6,1 2-1,-1-3-2,-5 2 6,0-1-2,-1 1-1,1 0 1,0 1 7,-3 0 3,-1-2 6,1 1-5,-1 1-1,-1-1 0,-2 1 2,3-3-4,-4 3-6,2 0 1,-7 0 0,10 0-1,-10 0 0,10 0-1,-7-1-6,-3 1 3,0 0 2,9-1-5,-9 1 4,0 0-6,6 1 3,-6-1-2,0 0 2,0 0 1,6-4 2,-6 4-1,0 0 6,0 0 5,0 0-5,0 0 3,0 0-2,0 0 4,0 0 0,5-1-3,-5 1 2,0 0 0,0 0-1,0 0-7,0 0 5,0 0-2,0 0-2,0 0 4,0 0-6,0 0 9,0 0-13,0 0-1,0 0-2,0 0 0,0 0 2,0 0-3,0 0 3,0 0-3,0 0-2,0 0 1,0 0-1,0 0-1,0 0 0,0 0 0,0 0-1,0 0 0,0 0 1,0 0 2,2 6 0,-2-6 1,-3 7 5,3-3-8,-1 2 1,-2-2-2,3 4 2,-3 1 3,0 2-4,0-2 2,1 4-1,-2 3 2,0 1-3,0 3 0,-1-3 1,0 3 0,0 8 0,0 0-1,0 0 2,-2 1 3,2-3 4,4 3-4,-3 4 11,-2-2-7,3 2 2,-1-1 4,3 1 2,-3 1-2,3-3-4,-2 1 5,2 0 1,-2-1-3,2 1 1,1-4-1,0 0 1,0-2 1,0 1-4,-3-1-1,1-7 1,4 1-3,1 0 4,1-1 0,-3 2 1,3-2-2,0 6-2,1-7 2,0 7-5,-1-5-1,6 4-1,-6-7 4,3 2-3,-1 0 1,-1 2 2,4-3-3,-1-1-1,-3 0 1,5 0 0,-1-2-2,-1 1 3,-1-1-4,0-4 0,-1 0 2,-1 3-2,0-6 4,0 4-1,-1-3-1,-1 1-1,1-5 2,-3 4-6,0-2-14,0-2-15,-1 1-23,-1-1-32,0 0-43,-2-1-44,-2 1-142,-1-3-341,-3-1 150</inkml:trace>
  <inkml:trace contextRef="#ctx0" brushRef="#br0" timeOffset="169723.3913">9058 14195 59,'0'0'108,"0"0"-3,0 0-7,0 0-4,0 0-5,-4-3-7,4 3-7,0 0-11,0 0-6,0 0-9,0 0-1,0 0-9,6-7-1,-6 7-6,7-2-1,-1-1-1,2 3-6,3-4-1,1 3-6,7-3 5,9 1-1,0-3 10,7 1-2,3 2-6,16-4 3,-1 1 0,5 1 3,7 1-6,1 0-2,24-4-1,-26 3 0,1 0-2,30 0-1,-28 0 4,27-2 5,-28 3-3,27 0-5,-29 0 4,27-2-1,-27 4-1,2-2-5,0 2-4,24-3 4,-31 0-5,1 3 5,0-3-7,0 2 5,3-1-4,-3-4 3,3 6-3,-1-2 10,1 0-7,-4-3 2,3 3-2,-3-2 2,2-1 1,-2 2-3,1 0-1,-5-2-1,-1 3-3,2-1-1,0 0 5,-4 3 0,0-3-5,-14 2 6,13-2 1,-12 3-5,1-1 2,0-1 1,-2-1-2,13 2 1,-14-1 1,3-1-5,1-1 4,-7 2-2,4 2-3,-3-3 0,4-1 1,-4 1 0,4 1 2,-3-3-2,-2 0-3,3 2 3,0-2-3,-1 2 3,-3-2 2,4 2-5,-3-2 2,-1 4-3,1-4 4,-1 3 0,-1-1-2,0 0-3,0 0 2,-1-1-2,0 2 4,-1-2 2,2 2 0,-1 0 1,-1 0-1,-3 0 7,4 3-6,-3-1 0,0-2 0,4 2-2,-1 1 3,-12-3-5,12-1 0,-2 4 1,-1-1-2,-1-1 0,1 1 2,0-1-2,-9 2-1,3 0 5,-1-2-2,0 3 3,0-1-7,-2 1 5,1 0 2,-2 0 0,0 0 4,1-3-4,-6 3 2,1 0-3,-1-1 1,1 1 1,0-2 3,-1 2 1,-2 2 0,3-4 0,-1 1-2,0 1 3,1 0 3,1-3 3,-2 2-1,-2 1-5,1 0-2,-2 0 1,3 0-2,-4-1-2,-1 1 0,-1 0-1,-3-1-1,-4 1-1,9 0 1,-9 0 0,8 1-1,-8-1 2,5 1-5,-5-1-3,0 0-14,0 0-27,0 0-38,0 0-36,0 0-51,0 0-196,0 0-391,0 0 173</inkml:trace>
  <inkml:trace contextRef="#ctx0" brushRef="#br0" timeOffset="170653.4357">13374 13474 1,'0'0'102,"0"0"-16,0 0-10,0 0-8,0 0 1,0 0-7,0 0-8,0 0-5,0 0 10,25 5 4,-12-2-1,15-2-13,1-1 2,4 0 1,8 0-4,14-2-1,0-2 5,5 3-7,4-4-4,-3 1-5,-1-2 4,3 2 1,-4-2-7,-2 2-1,-4 1 2,-15-1-5,-1 1-1,-1 0-4,-6 2-4,-9 1 2,-2 0-3,-7-3 0,0 3-15,-5 0 20,-1 0 1,-1 0 4,-5 0-4,0 0-5,9-2-5,-9 2 1,5-1 0,-5 1-3,0 0-1,0 0-3,0 0 0,0 0-5,0 0-19,-15-5 0,15 5-15,-10 3-20,10-3-15,-14 2-31,4-1-13,-2 1-21,-2 1-81,-2-2-227,-4 2 101</inkml:trace>
  <inkml:trace contextRef="#ctx0" brushRef="#br0" timeOffset="171098.1065">13658 13372 118,'4'-1'130,"-4"1"-15,0 0 3,0 0-24,0 0-6,0 0-13,0 0-4,0 0-13,-19 9-4,6-2-4,-1 1-8,-3 2 10,1 1-19,-2 0 1,-4 2-8,2-3-4,3 2-3,0-1 7,0-2-10,0 0 8,2 0-10,0 1-1,2-3-3,4-1 0,1 0 10,-2-1-10,1 0 0,1-2-2,5 1-6,-2-3 5,-1 2-2,6-3-8,-6 4 6,3-4 1,-1 4-15,4-4 4,0 0 12,0 0-1,0 0 2,0 4-2,0-4 2,0 0 2,11 2-9,-6 0 5,3-2 1,3 2-8,0 1 2,3-2 6,2 6-6,3-6-2,1 4 1,2 2 2,6 1 2,-9-4 5,8 4-5,-5-3-21,6 4-24,-2-3-32,-1 3-25,-2-4-95,-3-2-212,1 3 94</inkml:trace>
  <inkml:trace contextRef="#ctx0" brushRef="#br0" timeOffset="172217.7707">12860 13123 166,'-2'-5'155,"2"5"-15,0 0-17,0 0-13,-5-2-7,5 2-12,0 0-3,-8 6-18,8-6-9,-1 5 2,-4-2-3,5 0-11,0 2 2,0-5-10,0 7-9,0-7-3,0 5 0,1-1 7,4-2-14,-5-2 7,5 5-12,-1-4-3,-4-1 4,13-1 2,-13 1-4,14-2 3,-9-1-7,6-1-1,-4 0-4,-2 3 2,-1-2 10,3-1-9,-6 2-1,4-4 2,-1 4 2,-2 0-7,-2 2-5,7-5-9,-6 3-10,-1 2-25,0 0-15,0 0-4,0 0-9,0 0-23,-10 9-20,5-1-102,-2 1-233,0 0 103</inkml:trace>
  <inkml:trace contextRef="#ctx0" brushRef="#br0" timeOffset="172500.8111">12650 13580 3,'-4'-4'254,"4"4"-13,-2-5-8,0 0 3,2 5-7,0-4-11,-2-2-13,0 4-16,2 2-19,-1-8-13,1 4-17,0-1-16,0 5-10,0-5-13,0 5-10,0-5-3,0 5-14,1-6-10,-1 6-12,0 0-11,0-4-14,0 4-14,0-4-20,0 4-20,0 0-17,0 0-17,0 0-31,0 0-33,-11-1-37,11 1-33,-13 3-198,2-2-424,1 3 189</inkml:trace>
  <inkml:trace contextRef="#ctx0" brushRef="#br0" timeOffset="172920.0242">10696 13649 36,'0'-3'237,"0"3"-21,-4-3-15,4 3-18,-4-3-14,4 3-15,0 0-19,0-4-11,0 4-15,0 0-9,0 0-12,0 0-7,-1-5-7,1 5-10,0 0-5,0 0-7,0 0-6,0 0-3,0 0-11,-5-2-12,5 2-12,0 0-5,0 0-31,0 0-27,0 0-60,-4-3-46,4 3-152,-6-7-339,3 5 151</inkml:trace>
  <inkml:trace contextRef="#ctx0" brushRef="#br0" timeOffset="173264.9974">9945 13409 107,'-6'-5'235,"3"2"-14,-1 1-16,1-1-4,-2 1-16,3-3-6,2 5-14,-5-5-13,3 4-16,2 1-15,-2-5-11,2 5-10,0 0-14,-4-3-6,4 3-10,0 0-5,-3-3-8,3 3-10,0 0-9,0 0-11,0 0-13,0 0-12,-4-2-16,4 2-21,0 0-23,0 0-34,0 0-39,0 0-48,0 0-170,0 0-379,0 0 168</inkml:trace>
  <inkml:trace contextRef="#ctx0" brushRef="#br0" timeOffset="173590.8643">11525 13139 181,'4'-6'208,"2"3"-12,1 0-13,-6-2-8,3 1-12,0-1-15,-3 1-13,2-1-12,-3 1-18,5-2-10,-5 4-6,0-3-10,1 2-8,-1 3-4,4-6-12,-4 6-1,0-6-9,0 6-7,0-4-11,0 4-11,0-3-19,0 3-20,0 0-24,0 0-27,0 0-23,0 0-18,0 0-33,0 0-143,0 0-316,10 10 140</inkml:trace>
  <inkml:trace contextRef="#ctx0" brushRef="#br0" timeOffset="173883.1689">11855 13537 71,'4'4'151,"1"1"-6,-1-2-17,2-1-6,-3 1-2,1-1-10,1 0-6,-5-2-13,4 4-6,-4-4-9,4 2-7,-4-2-4,5 2-6,-5-2-3,0 0 4,3 2-13,-3-2-3,0 0-6,0 0-3,0 0-3,4 3-6,-4-3-5,0 0-19,0 0-28,0 0-27,0 0-41,0 0-51,0 0-96,0 0-259,0 0 115</inkml:trace>
  <inkml:trace contextRef="#ctx0" brushRef="#br0" timeOffset="174262.7068">11031 13375 108,'-3'-3'225,"-1"-1"-12,1-1-2,-1 2-14,0 0-5,0-1-22,2-1-6,-2 3-12,2-1-12,0 0-12,-1-1-16,1 0-10,-3 1-10,5 3-9,-4-6-7,2 4-8,0-2-10,2 4-10,-4-5-17,3 4-10,-3-1-15,4 2-16,-5-5-17,1 3-17,4 2-26,-10-4-23,6 3-22,4 1-26,-9 0-33,0-2-147,-1 4-347,-3-2 153</inkml:trace>
  <inkml:trace contextRef="#ctx0" brushRef="#br0" timeOffset="174675.9968">10301 13174 64,'0'-3'140,"0"3"-9,0-6-14,0 6-12,3-1-10,-3 1-8,0 0-7,0 0-1,0 0-20,0 0-2,0 0-10,0 0-12,0 0-23,-17 3-28,16 2-21,-3-3-28,-1 2-32,-1-1-53,3 0-161,-6 3 73</inkml:trace>
  <inkml:trace contextRef="#ctx0" brushRef="#br0" timeOffset="174999.7288">9892 13906 67,'-1'3'220,"1"-3"-12,0 0-14,0 0-16,0 0-19,0 0-12,0 0-16,0 0-13,0 0-12,0 0-11,0 0-8,0 0-10,0 0-9,0 0-5,0 0-9,0 0-6,0 0-6,0 0-18,0 0-16,0 0-21,0 0-30,0 0-39,0 0-22,0 0-25,0 0-32,0 0-100,0 0-282,17-4 125</inkml:trace>
  <inkml:trace contextRef="#ctx0" brushRef="#br0" timeOffset="175507.1748">12117 13096 129,'0'-4'167,"0"4"-13,0 0-19,0 0-17,0 0-3,0 0-20,0 0-12,0 0-1,0 0-1,0 0-18,13 5-21,-11-2-12,-2-3-12,4 6-26,-3-2-18,1-3-22,0 4-20,2-3-28,-3 2-82,-1-4-192,4 6 84</inkml:trace>
  <inkml:trace contextRef="#ctx0" brushRef="#br0" timeOffset="175789.9855">12411 13379 85,'1'4'154,"-1"-4"-9,0 0-9,0 0-12,0 0-9,0 0-13,0 0-12,-1 4-11,1-4-3,0 0-6,0 0-6,0 0-9,0 5-5,0-5-5,1 4-3,-1-4-20,4 3-33,-4-3-33,5 5-29,-5-3-35,0-2-95,0 6-221,0-6 98</inkml:trace>
  <inkml:trace contextRef="#ctx0" brushRef="#br0" timeOffset="176997.331">12911 13113 78,'0'0'87,"0"0"-5,0 0-3,0 0-12,0 0 1,0 0-6,15 0 6,-6 0 5,1 1-8,7-2-7,4-1-6,9 2-13,6 0 3,15 0-2,1-1-9,3-3 1,0 3-3,8 1-4,29-5-2,-26 6 11,34-3-18,-4-4 10,1 2-6,2 2-8,-3-1 5,-2-3-1,-3 3 0,-23 0-12,-3-2 8,26-4 1,-28 4-4,-1 0 2,0 0-3,-2-1 1,0 1-1,-7 1 4,-15 0-4,-4 2-7,-6-3 4,-10 3-6,-6 1 12,-1 1-4,-3-2-2,-3 1 4,-1-1-4,1 2-7,-5 0 6,2-3 3,-2 3 0,0 0-3,0 0-14,0 0-5,-12-4-16,5 2-3,7 2-21,-14 2-22,4-2-17,-3 2-90,-5 1-197,-1-1 88</inkml:trace>
  <inkml:trace contextRef="#ctx0" brushRef="#br0" timeOffset="177461.9289">13393 12998 39,'4'-3'104,"0"1"-8,-4 2-17,4-1-10,-4 1 2,0 0 0,0 0-7,0 0-11,-18 13-1,8-7-19,-5 3 0,-3 2 2,-4 2 3,4-2-5,-7 1-4,6-3-2,-3 7 4,1-7-7,3 0-10,-2-1-4,2 0 6,0 1-6,3 0 5,3-5-1,1 2-4,2-1 2,1-2 1,1 0-13,4-2 9,-5 2 0,4 0-7,4-3 3,-3 2-2,3-2-6,-6 2 7,6-2 2,0 0-3,0 0 1,0 0-6,12 6 11,-7-4-5,0 1-1,8-1 0,-4 2-1,6-1 1,2 2-7,2-1 10,2 3-4,0-1 2,7 1 2,0 1-3,1 1-5,-3-1-9,1 1-29,1 0-28,-8 1-109,-1-3-190,-3 5 85</inkml:trace>
  <inkml:trace contextRef="#ctx0" brushRef="#br0" timeOffset="178307.6396">15510 12883 109,'7'-4'139,"-3"1"-16,-4-2-11,0-1-11,0 6-13,-1-4-9,-4 2-8,-3 0-2,8 2-9,-19 2-4,6 3-6,-5-3-8,3 3-2,-2 2-6,-1 1 0,1-1-20,4 3 16,0-1-2,2-1-5,2 1-5,2 1-1,0-2-7,0 4-1,2 0 4,2-3-2,2 3 2,1-4 1,1 4-8,2-2 4,1-1 5,1-1-12,3 2 3,-3-1-5,2-1 3,1 1-1,2-4 1,-1 2 1,2 0-4,1-1 6,0-1-8,-2 1 8,1-4-7,1 1-8,2 3-9,-4-3-22,-1-3-13,5 0-12,-2-2-26,-3 1-16,6-3-78,-3 2-199,0-3 88</inkml:trace>
  <inkml:trace contextRef="#ctx0" brushRef="#br0" timeOffset="178769.5832">15745 12949 96,'0'0'132,"0"0"-17,1-5-15,-1 5 1,0 0-7,0 0 5,0 0-6,0 0-9,-5 12-3,5-12-11,-4 5-8,4-2-6,0 1-6,-1 1-8,1 2-4,-1-3-1,1 1 5,-3 0-12,6-1-6,-3 2-1,0-1 0,0-2-1,1 4-7,0 0 2,2-1 3,2 3-5,-4-4-6,2 3 2,1-2 1,-2 1-3,3-2-15,-1 1 0,0 0-5,0 2-1,1-4-5,-3 0-5,4-3-6,0 3-5,-1-3-8,-5-1 8,13-5-1,-3 3 0,-2-5-3,-1 2 5,4-4 6,-4 1 3,2-2-11,-4 0 17,1-1-1,2 0 10,-3-1 8,-1 2 10,4-1 0,-3 1 5,-5 2 11,6-3 13,-3 3 5,-2 1 17,-1 2-8,0 1 5,1-1-3,3 2-8,-4 3-5,0-7-5,0 7-9,0 0-4,0 0 1,0 0-7,0 0-1,0 0 3,0 0-9,-4 15 2,4-10-1,0 2-3,3 0 6,-3 3-2,1-1-6,-1-2 4,4 1-6,-1 3 2,-1-1 0,2 0-4,0 2-12,1-2-18,-1 0-11,0-1-8,-2 3-15,2-2-10,-4-5-1,4 2-4,-1 1-10,-2-3-15,0-1-11,-1 3-88,3-5-214,-3-2 94</inkml:trace>
  <inkml:trace contextRef="#ctx0" brushRef="#br0" timeOffset="179131.6847">16160 12900 41,'0'0'123,"-4"-4"-10,4 4 0,0 0-11,0 0-3,-16 7-9,9-5-8,2 2-11,-4 2-4,3 0-10,2-2 3,-2 3 0,0-2-10,5 1-13,-3 1-7,1 1 3,1-2-5,4 5-1,-4-4 4,4 4-6,1-2-5,1 3-3,1-4-3,0 2 3,2 1-4,-1-3 0,4 3-1,1-2-3,-2 0 2,2 0-7,2-1 8,-2-4-16,1 4 13,0-4-1,4-3 1,-3 1-2,1-2 1,1-2-4,-2-1 1,4-2 0,-5 0 6,-1-4 0,0 1-11,-2-1 6,-4 0-1,4-2 4,-4 0 0,-2 1-2,-2-1-1,-1-1-4,0-1 1,-4 3 2,0-2-6,-1 1 0,-1 1-1,-2 1-8,-6-3-14,1 5-5,-1 2-13,-1 0-22,-3 1-17,4 2-41,-4-1-83,-1 3-223,6 0 99</inkml:trace>
  <inkml:trace contextRef="#ctx0" brushRef="#br0" timeOffset="180917.7315">16850 12839 5,'1'-5'194,"2"1"-13,-2 0-1,2 1-29,-3 3-13,0 0-21,1-5-12,-1 5-11,0 0-8,0 0-12,-3 14-9,1-4 0,1-2-9,-1 4-6,0 0-4,2 0-6,1 1-3,-2 1-2,1-1-3,1 3-3,-1 1 0,1 0-3,1 0-5,-2-5 1,2 0-3,-3 0-1,2 2-2,-1-2-1,0-1-6,0-1-6,0 3-8,0-3-9,-1 1-2,0-5-18,-2 3-11,-2-4-14,3 2-1,-2-1-16,0-2-7,-1 1-9,1-2-10,-1 1-13,-3-4-95,3 2-227,5-2 101</inkml:trace>
  <inkml:trace contextRef="#ctx0" brushRef="#br0" timeOffset="181209.9741">16846 12834 53,'0'-4'163,"0"4"-12,0-4-23,0 4-16,4-3-13,-4 3-3,0 0-8,0 0-1,18 7-3,-10-3-2,3 2-9,-2 1-9,3 1-6,4 1-9,-4-1 1,4 2-7,1 1-5,-2-1 1,2 0-6,-3 2-4,0 2-12,0-2 5,2 0 0,-3 1-3,0-1 3,1 0-6,-2 2 0,-2 0-1,3-1-2,-4-4-6,-1 1-13,2-2-4,-4 0-12,3 0-11,-4 0-21,4-1-3,-6-2-5,0 0-2,1-3-2,0 1 3,-1 1-6,-3-4-11,7 0-6,-7 0-10,0 0-74,8-7-185,-7 2 82</inkml:trace>
  <inkml:trace contextRef="#ctx0" brushRef="#br0" timeOffset="181493.9003">17163 12678 91,'-2'-3'156,"2"3"-17,0-4-5,0 4-38,0 0 0,-3-5-9,3 5-2,0 0-1,0 0-15,-4 12-2,1-6-4,3 3-7,-2 0-4,2 3 8,2 0-4,-2 3-19,3 2 10,0-3-3,-2 3-2,4 0-5,-2 2-4,3-2-9,-2 0 4,-1 0-2,4 0-4,-3-1 3,-1 2-11,3 1 6,-2-4-5,-2 4-10,2-2-7,1 0-12,-1-2-14,-4 2-26,4-5-6,-3 0-16,2 0-12,-2-2-4,-1-1-23,1 1-99,-1-3-232,3 0 104</inkml:trace>
  <inkml:trace contextRef="#ctx0" brushRef="#br0" timeOffset="181814.0868">17478 12908 137,'0'-3'178,"0"3"-19,4-4-19,-4 4-21,0 0-4,0 0-14,0 0-9,2 15-9,-2-9-6,0 6-8,4-2-10,-3 7-3,-1-2-5,0 2-6,3 1 0,-2 2-15,0 4 7,4 1-5,-2 0 1,-2 0-5,2-7-9,-3 10-14,1-5-10,-1 3-11,-1-2-19,-3-5-5,1 7-15,-2-3-13,0-4-9,-1 0-8,-2-2-13,2-2-15,-1-1-74,0 1-202,0-4 90</inkml:trace>
  <inkml:trace contextRef="#ctx0" brushRef="#br0" timeOffset="182220.0879">17478 12939 14,'-3'-10'180,"3"3"-10,-1 1-14,-2-1-20,3 3-12,0-1-9,3 1-15,-2 1-9,2-2-13,2 3-9,1-1-9,3 2-2,1 0-2,1 1-10,3 1-5,-3 0-5,4 2-4,-3 0-4,-1 4-8,0-3 5,0 4 1,-3-3-9,-1 4-5,1-2 4,-1 3-5,-1 0 1,0 0-1,-3-1 0,2 1-1,-4-3-4,2 0-7,-3-1 11,1 2 2,-1-2 5,-1 1-16,-2 0 6,-1-1-5,2 1 6,-2 0-4,-4-4-2,2 3 4,-3 0-11,-3-1-3,1 0-9,-2-4-3,1 3-11,-5-1-9,2-2-9,2 2-11,-1-2-10,0-1-7,1 3-11,-1-3-19,1-3-10,-1 2-74,1 0-208,0-1 93</inkml:trace>
  <inkml:trace contextRef="#ctx0" brushRef="#br0" timeOffset="182454.5886">17960 12997 1775,'7'0'34,"-1"0"-13,-6 0-7,8-3 21,-8 3 0,9 0-4,-9 0-2,5-2-2,-5 2 5,5-2 8,-5 2 0,0 0-7,4-2-3,-4 2-2,0 0-6,0 0-3,0 0-14,0 0-16,5-3-1,-5 3-30,0 0-23,0 0-24,0 0-13,0 0-21,0 0-22,0 0-133,0 0-299,0 0 133</inkml:trace>
  <inkml:trace contextRef="#ctx0" brushRef="#br0" timeOffset="184411.8889">12155 13166 136,'0'0'140,"2"-2"-8,-2 2-8,0 0-15,0 0-7,0 0-11,0 0-13,0 0-7,0 0-6,0 0-1,0 0-18,0 0 0,0 0-6,0 0-3,0 0-2,0 0 7,0 0-15,0 0-3,0 0-6,0 0 1,0 0 7,0 0-7,0 0-3,0 0 3,0 0-8,5-5 1,-5 5-2,4-3 2,0-1-4,-2-1 6,2 0 5,-2 0 1,0-2 6,0 0 5,-1 0 3,2 0 0,-3-1 3,0 4 6,1-1 0,0 2 3,-1 3-2,0-7-1,-1 1-2,1 2-6,0 4-7,-1-4-3,1 4-6,0 0 0,0 0-2,0 0-4,-8 0-3,8 0 1,-5 7-1,2-4-2,1 2 2,-3-1-1,3 1-7,-1 3 4,2 0-3,-2-3-2,2 5-3,1-3-4,-1 2-5,1-1 2,-2-1-5,4-2 0,-2 2-1,2 0-5,1-1-3,-2-2 11,3 2-3,2-2 3,-2-3-3,4-1 0,-2 0 7,3-1-4,-2-3 7,4-2-1,-2 1 3,0-1 1,-3-2-1,3 1 1,-4-2-2,-1 0-1,-1 2 5,-3-3-3,5 1-2,-4-3 9,-1 4-11,0 2 2,-2-1 4,-2 2-7,1 0-7,-1 2-6,-1 1-13,-4 0-24,9 2-19,-14 5-18,5-2-31,0 1-32,0 1-82,4 2-260,1-1 115</inkml:trace>
  <inkml:trace contextRef="#ctx0" brushRef="#br0" timeOffset="185266.1942">12569 13563 48,'1'-5'217,"-1"5"-9,0 0-16,0 0-11,0 0-11,0 0-21,0 0-15,0 0-17,-4-3-9,4 3-11,0 0-18,0 0-4,0 0-10,0 0-8,0 0-8,-2 11-8,2-11-4,0 5-9,-1 0-6,1-5-2,1 7-5,-1-5-8,2 5-5,1-4-7,-2-1 3,1 1-1,0 1-7,1 1-5,1-3 4,-2-1 5,-2-1-4,8 2 3,-4 0-1,-4-2-1,10-2 4,-3 0 0,-1-1 1,0-2 2,2 1 2,-3 1 9,-2-5 1,3 2-1,-5-1 3,3-1-4,-1 3 8,-2-3-3,-1 4 2,5-2-2,-5 0-1,0 1 3,0 3-4,0 2 0,-4-7 0,3 5 2,1 2-5,0 0-2,0 0-3,0 0-1,-15 6-2,9-1-2,4 0-5,-3-2-6,2 4-8,2-2 1,1 0 1,0 0-4,-2 2-3,4-1-1,-2 0-4,4-2-3,2 1 5,-2-3-4,1 1 6,-1-3 3,4 3 6,-2-3 2,3-3 5,-4 3-5,3-3 6,-3-3 0,1 2 4,-2 0 0,1-3-2,-2 2 0,1 0 0,-3-2 2,-1 2-5,0 0-18,0-2-25,-4 1-26,0-2-37,-5 1-128,-2 0-263,-2 3 117</inkml:trace>
  <inkml:trace contextRef="#ctx0" brushRef="#br0" timeOffset="185990.5241">11571 13116 64,'0'0'169,"0"0"-16,0 0-12,0 0-19,0-5-11,0 5-13,0 0-9,0 0 0,0 0-16,0 0-6,4 14-9,-4-9-6,3-3 0,-2 3-12,0-2 1,3 1-4,-4-1-4,3 0-10,-2 2-1,-1-5 5,5 6-17,-3-3 12,4-2 0,-2 1-2,-4-2 10,6 4-15,-1-3-4,2-1 4,-7 0 1,11-3-4,-7 1 2,0 0-4,0 1 4,-2-4 0,2 1 9,-1-3-11,-3 3 4,2-2-1,-4-2-1,2 5-5,-2-6-6,0 5-1,-3 0-18,2 0-11,-1 2-20,-5-1-29,-1 3-26,0 0-31,-5 5-114,-1 0-267,-6 0 118</inkml:trace>
  <inkml:trace contextRef="#ctx0" brushRef="#br0" timeOffset="186567.389">11022 13326 91,'0'0'186,"-4"-4"-16,4 4-10,-5-6-16,5 6-12,0 0-15,-10 3-2,10-3-13,-5 7-13,-1-7-3,-1 3-6,4 1-15,1 1 0,-3 0-7,2-2-8,1 2-6,0-1-3,-3 1-3,5-2-5,0 2 0,0-1-9,0-4 1,-1 7-1,2-3-5,-1 0-6,4-2 5,-3 1-3,3 0 2,1-1-6,-1 2-4,0-4 2,5 3-4,-9-3 2,9 0 1,-1-3 7,-2 2-11,0-3 1,-1 0-1,-1-1-2,-1-2 1,2-1 3,-2-1-6,-1 0 5,1 1-3,-2 3 4,-1-3-1,-1 1-5,1 2-1,0-2-1,-3 2-15,1 3-15,2 2-23,-6-5-18,2 3-27,4 2-29,-10 5-30,0-1-106,4-2-288,0 2 128</inkml:trace>
  <inkml:trace contextRef="#ctx0" brushRef="#br0" timeOffset="187189.0587">11803 13571 121,'0'0'198,"0"0"-18,0 0-18,-3-5-10,3 5-19,0 0-19,0 0-13,0 0-11,0 0-10,0 0-5,0 0-6,0 0-6,0 0-8,-5 11-4,4-8-6,1-3-7,1 7 0,-1-2-1,0-2-6,0-3-7,1 5-6,2-3 5,-2 3-5,-1-5-1,6 4 2,-2-3-4,-4-1-1,4 4 0,-4-4 0,7 1-2,-7-1 0,0 0 1,0 0 0,10-5-4,-9 2-2,3 0 2,-4-3 1,3 3-6,-3-1 2,0-2-10,0 6-8,-3-7-13,3 3-25,-4-1-31,2 0-35,-5 2-45,-2-1-116,-1 1-298,-3 5 132</inkml:trace>
  <inkml:trace contextRef="#ctx0" brushRef="#br0" timeOffset="187827.9027">10650 13677 107,'-2'-4'157,"2"4"-19,0 0-6,0 0-21,0 0-12,0 0-9,0 0-11,0 0-4,0 0-10,-2 11-7,2-11-11,2 5 0,0-2-3,-2-3-1,1 7-11,2-5 1,-3 2-3,1 0-3,4 0-8,-5-1 0,0-3 2,4 5-7,-3-3 3,2 4-1,-2-5 1,2 2-2,2-3-5,0 1 5,-5-1-4,0 0 4,10-1-4,-2 1-4,-8 0 8,6-3-6,-2 2-2,0-3 2,0 0-3,-3 1 1,0-2 2,3 1-11,-4-1 12,0 2 8,0 3-8,0-9-6,-1 6-2,1 3 1,-4-6 0,-1 3 1,0 2-2,0 0 1,-3 1-1,0-1-4,-3 2-6,5 0-8,-1 0-15,-3 1-13,6 0-18,-4-2-28,3 3-29,0-1-110,-2-1-247,2 1 110</inkml:trace>
  <inkml:trace contextRef="#ctx0" brushRef="#br0" timeOffset="188470.5032">10259 13221 118,'0'0'128,"-9"1"-19,9-1-6,-5 3-21,1 0-4,4-3-1,-4 4-9,3-2-11,1-2-6,-3 5-1,0-1-6,3 0-1,0-4-5,0 8-3,0-2-1,3-1 2,0 1-11,-3-1-2,3-2-1,0 2 1,1 3 2,0-4-13,1-3-3,3 6 1,-3-3 16,0-2-15,0-1 3,2 1-1,-2-2-1,-5 0-7,14-2 15,-9-1 3,0-1 1,-1-3-5,-2 4 6,2-2-10,-1-2 4,-2 1-6,-1-3 1,0 2-2,-1 1-9,-1 1-4,-3-2-26,2 3-4,-2-1-13,-2 3-17,-2 0-34,-1 1-124,-3 2-236,3 2 105</inkml:trace>
  <inkml:trace contextRef="#ctx0" brushRef="#br0" timeOffset="188954.7911">9859 13450 80,'0'0'140,"0"0"-11,0 0-13,0 0-13,0 0-7,0 0-4,0 0-15,0 0-4,10 9-8,-6-7-10,-1 1-6,0 0-1,0 1-4,1-2-6,-1 1-3,2 0-6,0 0-1,-2-1-6,1 2 1,-4-4 0,7 3-6,-5-3 3,-2 0-1,6 3 0,-6-3-4,0 0-1,0 0-2,13-4 7,-9 0 9,1-1 7,-1 0 4,-2 0 6,2-2 8,-2 2-3,2-3-4,-3 4-7,2-4-3,-3-1-1,1 6-6,-1-3-5,-1 1-2,1 1-6,-3 1-14,3-2-16,0 5-31,-6 0-27,6 0-32,-9 5-34,1-1-133,-3 1-295,4 4 131</inkml:trace>
  <inkml:trace contextRef="#ctx0" brushRef="#br0" timeOffset="189386.7327">10029 13750 142,'0'0'224,"0"0"-16,0 0-15,-4-4-19,4 4-15,0 0-13,0 0-15,0 0-14,0 0-10,0 0-11,-16 4-8,16-4-14,-3 4-5,3-4-10,-4 7-4,4-2-7,0-3-10,0 4-7,0-6-5,2 9-4,0-6-13,-1 1-6,1-1 5,4 0-8,-1 0-4,0 1-4,4 0-5,-5-3-2,5-1 1,4 0 5,-4 0 1,0-1 0,1-3 3,-4 2 2,1-1-3,-2-1 6,1 0 0,-2-1 0,-2-3 2,2 2-2,-2-3 0,-4 2 2,2 2-1,-2-2 2,2-1-3,-2 3 0,0 0 6,-2 1-10,-1 1-11,-1 1-19,-2 2-29,0 0-45,-3 2-46,-1 3-141,2 2-321,0 0 142</inkml:trace>
  <inkml:trace contextRef="#ctx0" brushRef="#br0" timeOffset="190159.981">9661 15510 34,'-1'2'100,"1"-2"8,-3 3-7,3-3 5,-2 4 6,2-4 5,0 0-1,0 0-7,0 0 1,-4 2 6,4-2-1,0 0 7,0 0-14,0 0-10,0 0-15,4-13-2,-2 5-15,2-2-6,1-5-1,5-5-2,2-5-2,3-1-4,1-4-4,2-1-7,6-17-2,9 3 1,-5-7-10,18-20-4,-15 21-2,13-24-3,0 3-4,2-2-4,-19 20 2,19-19-8,-22 22 2,0-2-2,-1 2 1,-7 4-1,-6 13-10,-3 1 9,1 4-3,-8 2 2,4 1-2,-4 6 1,1 4 2,1-1-1,-2 5 3,0 1-6,0 1-1,-2 4 1,1-1-1,2 0 1,-1 2 0,0 1-4,0 0-3,0 4-10,0-5-8,0 5-9,-1-5-12,1 5-14,0 0-11,0 0-6,0 0 0,0 0-30,0 0-4,0 0-10,0 0-13,7 10-9,-7-5-98,0-5-258,-2 8 115</inkml:trace>
  <inkml:trace contextRef="#ctx0" brushRef="#br0" timeOffset="190485.8207">9926 14397 100,'5'-7'107,"2"0"4,4-7-24,4 3-10,-2-2-9,3 1 5,4-7-11,3 2-8,1 0 7,1 2 10,-3 1 1,1-1-11,-4 4 4,-5 2-8,-2 0-1,-3 3-5,-3 5 1,-1-4 0,3 1-11,-2 1-8,-3 3-2,-3 0-3,0 0-1,8 4 9,-5 1-3,1-1 0,-4 2-6,3 3-5,3-1 5,-3 3-5,0 0-4,4 0 1,-2 4-5,5 0 4,0 2-6,2-3 6,2 1-3,0 7-5,3-1-5,-2-1-20,-2-3-37,6 2-37,-6-2-46,-4 0-122,1-3-276,0 1 123</inkml:trace>
  <inkml:trace contextRef="#ctx0" brushRef="#br0" timeOffset="191852.0793">10378 15461 14,'-1'-6'208,"-1"2"-14,1-2-11,1 2-19,0-3-18,3-2-16,-1 0-8,3 0-13,-1 0-11,1-1-8,0 1-11,3-1-6,1 0-9,-3 1-10,2 2-1,-1-2-7,-2 2-6,2 3 2,-4-3-8,1 3-3,-2 0 0,2 1-6,-4-1 0,0 4 11,5-5-17,-5 3-5,0 2 4,1-3-5,-1 3 0,3-5-3,-3 5-1,0-4 3,0 4-5,0 0 0,0 0 0,0 0 0,0 0-2,0-6-2,0 6 2,0 0-1,0-2 0,0 2-4,0 0 10,1-7-9,-1 7-2,0-5 4,0 5 11,0 0 4,-1-4 0,1 4 2,0 0-3,0 0-4,0-4-4,0 4-1,0 0-4,0 0-4,0 0 1,0 0 0,0 0-3,1 15 1,3-8 2,-4 4-2,1-1 0,-1 1 0,4 6 3,0-1-4,-3 0 0,2 1 5,-2 0-3,3 0 3,0 1-3,0-3-1,-4 2-10,6 0-1,-5-6-7,-1 5 1,0-6-1,0 4-1,0-7 2,0 2 3,0-3-4,0 0 3,0-1 3,0 1 4,0-5 0,0-1 3,-5 3 3,5-3-1,0 0-5,-9-7 6,8 2 4,-2-2-5,2-3 2,1-2 2,0-1-4,4-5-6,-3 0-2,6-8 4,0 2-6,2 4 4,2-3-3,-1 7 1,0-2 3,-1 3 0,2 3 1,1-1-1,-3 3 1,1 3 4,-1 3 3,-1-3 1,-3 5-10,4-1 5,-3 3 1,-6 0 1,14 1-5,-9 3 0,2 0 6,-1 3-4,-3 3 6,3-1-5,-3 2 4,4 6-5,-2-7 7,-1 1-2,0 4 2,1-1-2,0-2 3,-1 4-1,1-6-1,0 1-3,-1-1 1,0-2 4,1 1 5,-2-2-6,-1-5-2,2 3 2,2-4 6,-2 0-8,2 1 5,-6-2-2,13-4 1,-2-1-2,-2 0 2,-2-1-1,3-2 3,-1-1 0,0-2-4,1-2 2,-1 0-5,3-1 0,-2 2 3,-1-3 7,-4 6 0,0-1-8,-1 1 2,0 2 7,1 2 3,-5 1 4,4 2-5,-3-4 4,3 3-6,-4 3 0,1-3-5,-1 3-3,0 0 5,0 0-4,0 0-1,0 0 4,0 0-1,0 0-5,7 12 5,-7-12 0,2 9-2,1-1 0,-2 0-1,3 1-6,-3-2 10,-1 5-1,4-4-5,-3 1-2,6-1-2,-5 1 9,5 1-5,-3 0-6,2 1-2,0-3-2,-2 0 4,5 1-3,-5-2 0,3-3 2,0 0-5,-3 3-2,2-4-1,-2-1 3,5 1-2,-3-3 1,1 0-6,0-1 5,0-1 1,4 0 2,-3-4 1,0 0 0,-1 0-1,2-4 4,-4 0 0,3-1 3,-3-1 1,4-3-1,-4 1 1,3 2 3,-3 1 6,-1 2 7,2 0 1,-6 1 7,5 2 2,-5 2 6,0 0-8,2 0 1,0 0-9,-2 4 0,0 0-3,0-5 1,0 5-3,0 0 0,0 0-1,3 15 1,-6-12 0,3 2-2,0 5-1,3-5 0,-3 5 0,1 1 2,0-2 0,2 1 1,1 0-10,1-1-8,-4-1-1,4-2-13,-1 3-10,0 2-26,-3-6-17,5 2-17,0-1-43,-1-1-5,-2 0-109,0 0-273,0-4 120</inkml:trace>
  <inkml:trace contextRef="#ctx0" brushRef="#br0" timeOffset="193005.1185">11425 15302 5,'0'0'202,"-8"6"-14,3-5-17,0 3-16,0 1-20,1 0-3,-3-2-20,6 3-6,-4 2-16,5-3-1,-4 7-15,4-7-6,0 4-2,0 0-9,4 1-7,-4 0-2,4-2-1,-2 1-12,1 0-1,-2 2-3,6-3-3,-2 2 0,-3 0-9,1 0-3,2-1-2,-3 1 1,2-4-14,-2 3 5,0-5 0,2 3-4,0-1 2,-2-4-2,1 0 3,-3-2-6,10 0 2,-10 0-5,10-4 2,-2-3-2,-3 0-3,5-3-6,-1-5-2,0 3 3,1-8 0,1 6-1,2-10-1,-1 2-3,1-4 1,1 1-6,-8 1 2,2 6 2,2-8-1,-3 9 4,-6-1 4,4 1 6,-1 2 9,-2 4 11,0 0 6,-2 1 4,0 3-4,-2 1 5,2 0 5,-1 1 3,1 0-6,-2 2-3,2 3-1,-8-4-2,4 4-7,4 0 1,-9 0-4,9 0-1,-6 3 2,6-3-2,-8 4-4,7 1 2,-2 0 0,-2 1-5,5 0 2,-5 1-2,5 3 2,0-2 0,-1 4-5,1-3-2,1 3 4,-1 0 0,5 0-3,0-1-5,-1 5 4,0 0 1,1 2-2,0-1 1,3 1 4,-3 0-6,8 7 0,-8-7 0,4-1 4,-2 1-2,1-1 4,3-1-4,0 0-2,0-2 5,2-5-3,-1 4 3,-2-5-3,5-3 2,-1 1-1,0-2 0,3-1 4,-3-1-8,4-2 7,0-3-5,-8 1 2,5-2-4,0-4 5,1-2-2,-3 0 2,1 0 0,-6-1 0,2-4 3,0 3-2,-2-5 3,-2 3-4,0-2 6,-3 3-2,1-4 3,-2 5-1,-6 3 6,6-3 1,-2 4 3,0 1-2,0 2 1,-2-3-5,2 4 0,0 4-4,-2-5 0,1 3-3,1 2 1,-7-4-3,7 4 1,0 0 0,0 0 0,-13 6-4,11-1 5,-1-1-7,3 5 5,-5-3-1,4 2-1,-2 0-3,2 3 3,1-1-1,0-1 0,1 3-2,1-3-4,3 1 4,0 1-13,-1-2 5,2 0 2,-3 1-2,3 0-1,4-4 3,-1-1 8,0 2-7,1-5 5,3 0-3,0-1 6,6-2-6,0 1 4,-2-4 1,-1 2-2,0-6 3,-2 4-2,1-6 2,-1 3 0,-2-4-4,-1-2 4,-2 4 3,-3 0 0,4-6-3,-6 5-4,0-2 4,0 0 2,0 3 4,-4-1 4,0 2 7,0 4-5,0-4 4,-1 2-4,-2 3-4,-1-2 2,-2 2-3,1 2 4,-4 1-5,0 0 2,-2 2 7,2 0-8,-2 3 0,1-3-3,1 3 1,0-1 0,1 4-2,0-1 0,0 3-2,2-3 3,-1 2-5,2-1-9,1 1-2,2 1-4,1 0-3,-1-2-10,4 1 9,0 0-10,-1-1-2,3 0-6,0-4-2,1 2 2,0-1-1,3-2 8,-2 0 2,1-2-6,0-1 6,1-1 2,2-1 6,-1-1 5,-1-2-2,1-1 2,-3 2 2,-1-2 8,4-2 1,-5-3 13,1 2-16,0-3 21,-3 3-2,0-1 6,3 0 14,-4 3-3,-1-1 6,2 3 1,-2-1 4,0 0-1,0 1 0,2 3-3,-2-3-10,0 5 0,0-4-5,0 4-1,4-3-6,-4 3 5,0 0-9,0 0 0,0 0 1,8 13-1,-7-7-4,7 3-2,-2-1-4,-1 3-6,-1-1-13,1-1 2,2 0-14,-2 0-20,1 2-24,2-2-25,-2-1-17,-2 2-12,1-3-8,-1-3-18,-1 0-94,0 0-270,-3-4 120</inkml:trace>
  <inkml:trace contextRef="#ctx0" brushRef="#br0" timeOffset="193231.0545">12384 15112 194,'0'0'199,"5"10"-16,-5-3-20,0 1-14,3 2-14,-2 1-14,0 3-12,3 1-12,0 5-9,1-3-8,-1 0-7,4 8-6,-2-5-6,-2-2-7,-2 1-11,2-1-15,4-2-8,-7 2-20,4-2-21,-1 0-32,1-4-22,-6-1-30,2 0-20,2-1-123,-3-3-268,-3 0 119</inkml:trace>
  <inkml:trace contextRef="#ctx0" brushRef="#br0" timeOffset="193561.1499">12389 15288 117,'0'-2'150,"5"-2"-10,0-2-18,1 2-17,4 1-9,1-1-5,1 1-14,-1 0-7,2 3-3,0-1-9,0 0-3,-2 2-7,2 0-13,-2-1 5,-3 3-12,0-2 2,-1 3-9,0-1 0,-1 2-5,-2-1-2,2 1 1,-3-1 4,1 1 4,0 0 2,-2 1 14,2 2 4,-1-1-4,-1-1-5,0-1-5,-1 2 3,1-1-5,2 1-4,-1 4-4,0-2 5,-1 0-8,0-2 3,2 2-2,-3 0-2,3 2-2,0-4 0,-3 3-1,2-4-6,-3 2-14,0-1-9,-3-1-23,2 0-11,1 1-33,-4-3-7,4-4-26,-7 8-27,1-5-82,6-3-243,-13-1 108</inkml:trace>
  <inkml:trace contextRef="#ctx0" brushRef="#br0" timeOffset="193765.0056">12517 15158 184,'0'0'197,"0"-6"-31,0 6-12,0-5-19,0 5-14,0 0-16,2-3-5,-2 3-13,10 1-13,-10-1-16,15 2-20,-5 1-29,5-1-45,2 4-42,-3-3-33,4 0-90,-3 1-217,2 0 96</inkml:trace>
  <inkml:trace contextRef="#ctx0" brushRef="#br0" timeOffset="194351.9426">12784 15271 157,'-6'5'181,"-2"2"-25,7-2-17,-4 0-8,1 2-9,2 1-12,1-3-8,0 5-9,0-2-12,1 3-8,1-3-12,0 3 1,-1-2-10,0 0-2,1-1-7,1 0-2,-2-1-8,4 0-3,-2 3 1,0-3-3,0-1-8,1 0-4,-2 2-9,2-3-7,-2-1-12,0 2 0,-1-6-4,4 5-1,-4-5 3,4 6-13,-4-6 9,0 0-4,0 0 4,0 0-7,12-14-6,-9 7 9,2-3 0,-4-1-4,4 0-2,3-5 8,-1-1 0,-1 0 8,0 0 1,3 2 3,-5 3 20,1 1 10,-1 2 9,1 1 6,-2 2 16,-3 1 4,6-1-7,-5 2 0,2 0-11,-2 2-8,-1 2-4,3-3-8,-3 3 4,0 0-3,0 0 1,6 8-5,-6-4-1,0 1-3,4 4 2,-1 0-1,-2 1 0,0 3 2,-1-5 0,4 4-3,-3 0-5,-1 0 6,3-1-10,-1 1-3,-2 0-4,0-1-4,2 0-4,-2-3 2,2 2 1,-2-3 1,0-3 2,3 3 1,-2-3 2,-1 0 6,0-4 4,-1 5-3,1-5 1,0 0-8,0 0 6,0 0-5,0 0 5,-8-12-7,4 7 6,4-2-2,-1-3 1,-3 1 0,4-4-2,0 1 8,5-4-5,-2 0-4,-2 3 4,0-2-6,3-1-2,1 5 10,-2 2-3,2 0 8,1 1-1,-2 2 8,-1 0 4,-1 0-1,-2 2-1,5 1-3,0 1 2,-1 1 6,-4 1 1,12 3-2,-6-1 0,1 1-2,0-1 0,2 4-3,0 0-4,-1 1 0,0 3 0,-1-2 0,2 5-2,-2 2-8,-4-4-10,1 0-31,-4 2-29,0 4-45,-2-7-60,-6 6-158,4-6-357,-8 2 158</inkml:trace>
  <inkml:trace contextRef="#ctx0" brushRef="#br0" timeOffset="195477.677">11182 16073 131,'0'-10'151,"0"0"-17,2 0-10,2-1-15,4 0-12,3-3-3,-1 1-22,3 0-8,4-2-13,4-2-7,-2 6-1,2-5-6,-2 6 3,-2 1-8,-3 2-3,-4 2 0,-2 0-11,1 1 2,-3 1-4,1 1 4,-3 0-13,-4 2 3,2-1 3,-2 1-2,0 0 0,0 0 4,0 0-10,0 0 0,-9 12 0,5-10-3,-2 5 0,2-1-1,0 2-1,3-1 2,0 2-2,1-3 4,1 5-1,3 1-7,1-4 1,5 7 10,-1-5-5,4 5 0,-3-2-7,4-2 7,-1 1-7,0-1-6,-1-1-8,-1-2-10,0 5 3,-3-5-4,-2-1 1,1 2 2,-4-1 1,1-4 3,0 2 4,-2 1-4,1-5-1,-6 3 11,3-5-4,-7 2 11,7-2-10,-12-2 8,5-1 10,-1 1-1,-1-2 0,0-3-3,-1-1 5,4 2-3,1-3-3,-2 0 11,2-1-1,2 2-3,-2-3 4,4 1-2,2-1 10,1 2-14,1-1-1,1 1 1,3-1 3,-1 4-2,2-1 9,2 1-1,-1 4-3,1 0 4,0 1 2,-1 1 6,2 0-1,1 2 1,-3 1-1,3 2 3,-2 4-3,0-4 4,-1 6 1,4 3-4,-4-1-1,0 2-8,0-1 9,0 3-6,-3 1-3,1-1 1,0 2 0,-3-2-3,2 5-4,1-5 3,-2 1-12,1 0 8,-1 0 4,0 0-2,-1-1-1,0 0 0,-1-5-4,1 5 6,2-5 2,-2-2-4,-3 1-10,2-3 8,-1-1-6,-1 0 7,-1-1-6,0-2 15,2 1-4,-1-2 1,-1-3 6,0 0-2,0 0 2,0 0 10,0 0 0,5-12-2,-5 2-2,0 0-5,0-1 7,0-4-5,0-4 1,1 1 0,-1-1-7,3-5 2,-2-5-13,4 2 11,-1-2-8,-3 0 3,7 1 1,-3 3 1,-3 6-4,4-1-4,-1 3 6,-4 1-2,3 3-1,1 1 10,0 5 0,2-5 3,-6 8 0,3-4-4,-2 4-6,5 0 6,-3 0 1,1 3-5,-1 0-2,1 0 5,-5 1 0,14 3-1,-8 2 0,3-2-4,-1 3 3,1 1-5,-3-2 2,1 3 0,-2-1-3,2-2 4,-2 3-3,0 0-2,1 0-3,-3-1 4,1 0-4,1 1 4,-2 1-4,-3-2 1,0-2-2,0 2-12,-3 1 10,-6 0-11,3-1 0,-4 2-11,-8 2-19,0 0-9,1-4-18,-3 0-9,5-2-25,-6 0-24,2 1-21,-1-2-106,-1-3-276,2-1 124</inkml:trace>
  <inkml:trace contextRef="#ctx0" brushRef="#br0" timeOffset="195853.7297">11970 15986 37,'0'0'193,"7"-3"-18,-7 3-11,3-2-13,-3 2-13,0 0-3,0 0-17,0 0-13,-1 9-12,1-9-10,-2 8-12,-2-6-3,2 6-4,1-4-12,1 3 0,-3 1-11,2-1-13,1 2-4,0-1-13,0 3-8,-2-3-22,4 0 3,-2 1-5,4-1 0,-3-1-1,3 0 1,0-1-2,1-1 1,0-1 2,3 0 3,-2-3 1,2 1 0,5-4 6,-7 2-1,3-2-3,3-2 11,-1 1 5,-2-2 16,1-1-3,0-3 18,-1 1 0,-2 0-2,3-1 2,-6-3-4,1 3 1,-3-2 0,0 1 1,-1 1-2,0 0-2,-1-3-8,-1 7 1,-2-2-3,1-1-6,-3 3-4,0 0 1,-4 1-3,0 1-6,-1 0-2,-4 2-7,-2 1-13,1 0-13,-2 0-30,1 0-12,-1 0-20,3 1-29,2 1-19,1-1-83,2-1-249,-1 0 110</inkml:trace>
  <inkml:trace contextRef="#ctx0" brushRef="#br0" timeOffset="196058.4118">12268 15820 87,'7'8'186,"-4"-5"-18,0 2-9,-3 7-13,0-2-11,0 1-17,-3 4-4,3 1-18,0 1-9,0 0-8,-1 1-6,2 1-11,-1 5 2,0-4-13,3-4-22,1 2-16,-2-2-30,2 0-29,1 0-21,0-1-25,0 0-22,-3-4-109,-2-1-239,3-4 106</inkml:trace>
  <inkml:trace contextRef="#ctx0" brushRef="#br0" timeOffset="196249.9317">12214 15963 207,'0'0'187,"1"-6"-21,2 3-18,5 1-12,-3-1-17,2 1-10,5-3-11,0 3-4,0-1-31,1 0-15,6-1-37,1-1-49,0 0-21,1-1-51,-4 0-87,1-1-213,-4 0 95</inkml:trace>
  <inkml:trace contextRef="#ctx0" brushRef="#br0" timeOffset="210735.8767">10387 13263 14,'0'0'14,"0"0"2,0 0-6,0 0 2,0 0-1,0 0 4,0 0-5,0 0 2,0 0-2,0 0-2,0 0-3,0 0-1,0 0 4,0 0-3,0 0-1,0 0 2,0 0-2,0 0 0,0 0-1,0 0 1,0 0 0,0 0 4,0 0-4,0 0 1,0 0 5,0 0-3,0 0-2,0 0 1,-3 5-3,3-5 5,0 0-3,0 0 2,0 0-1,0 0-4,0 0-2,0 0 0,0 0 2,0 0 3,0 0-2,0 0-2,0 0 2,0 0 0,0 0 3,0 0-1,0 0-2,0 0 3,0 0 0,0 0-1,0 0 2,0 0 2,0 0 7,0 0-1,0 0 2,0 0 0,0 0 0,0 0-1,0 0 2,0 0 1,0 0 2,0 0-5,0 0 1,0 0-1,0 0-4,0 0 1,0 0 0,0 0-1,0 0-2,0 0-2,0 0-2,0 0 1,0 0 1,0 0-1,0 0 0,0 0-5,0 0 4,0 0-4,0 0-3,0 0 2,0 0 2,0 0-2,0 0 4,0 0-2,0 0 0,0 0-5,0 0 6,-7 5-5,7-5 1,0 0 2,0 0 0,0 0 1,-4 4-6,4-4 4,0 0 3,0 0-3,-3 3 4,3-3-3,0 0-4,0 0-1,-2 3 6,2-3-5,0 0 4,0 0-4,0 0-3,0 0 5,0 0-4,0 0 6,0 0 1,0 0-4,0 0 9,0 0-6,0 0-5,0 0 4,0 0 4,0 0-6,0 0 7,0 0 3,0 0 1,0 0 3,0 0-4,0 0-1,0 0 5,0 0-6,0 0 2,0 0 4,-4 1-3,4-1 3,0 0-10,0 0 5,0 0 6,0 0-14,0 0 4,0 0 0,0 0 2,0 0 0,0 0-6,0 0 5,0 0-6,0 0 2,0 0-1,0 0 0,0 6 4,0-6-2,0 0-1,0 0 4,0 5-4,0-5 3,0 0-1,1 3 4,-1-3 2,0 0-8,0 6-3,0-6 9,1 3 2,-1-3-4,3 2 0,-3-2-2,2 5 1,0-3 2,-1 3 2,2-3-8,-1 1 1,1 0 3,2-1-1,-1 1-3,0 1 0,-2-1 3,1-1-3,-2 1 2,3 0-5,-3-1 0,3 2 1,0-1 3,-2 0-1,1-1 2,1 2-3,-1 0-1,1 0 2,0-2-2,-2 1 5,3 0-4,0 1-1,-3-2 3,1 4 2,3-2-1,-2 1-3,1-3 7,-1 4-9,4-4 1,-5 2-3,4 0 8,-5 1-3,2-2 0,3 1 2,-5 2 10,6-1-2,-4 0-4,-2-4 0,2 5-5,-1-1 4,1-2 2,-2 3-4,1-3 0,0 0 10,0 2-4,0-1-9,-1 0 8,2-1-6,-2 0 2,1-1-5,0 1 5,-1 1 1,1-1-3,3-1-3,-3 1 3,-1 0-2,1-1 3,-3-2 0,7 4 1,-4-1-1,1-3-3,-4 0 0,5 4 4,-5-4-5,5 1 9,-5-1-9,3 2 2,-3-2 0,0 0 1,6 1-2,-6-1-1,3 1-2,-3-1 6,0 0-5,0 0 1,0 0-2,0 0 6,0 0-1,0 0-4,5 3 1,-5-3-1,0 0 2,0 0 2,0 0 8,0 0-11,0 0 4,0 0-6,0 0 3,0 0 13,9-3-10,-9 3-4,0 0-1,5-4 6,-5 4-1,2-2-2,-2 2 4,0 0-3,3-5-1,-3 5-4,2-1-9,-2 1-9,4-2-20,-4 2-20,0 0-29,0 0-55,0-4-158,0 4 70</inkml:trace>
  <inkml:trace contextRef="#ctx0" brushRef="#br0" timeOffset="211533.6575">11024 13316 20,'-2'-4'61,"2"4"0,0 0-7,0 0-1,-4-3-7,4 3-3,-2-3 0,2 3-2,0 0-5,0 0-4,-3-4-2,3 4 1,0 0-9,-4-4 10,4 4-10,0 0-6,0 0-1,0 0-6,0 0-1,-9 2 1,9-2-1,-8 5-1,1-3-3,3 2-1,-1-3 3,0 4-4,0 2 4,1-2-3,-2 4 0,2-1-4,-3 0 5,5 1-4,-1 0 3,-2 2-3,1 0 2,3-1 0,-3-1 2,0 0-4,2 2 3,-1 1 0,-2-2-5,2-1 4,2 0-2,-4-1 0,2 0 5,1-3-5,-2 0 2,-1 1-4,3-1 8,-2 1-3,1-2-2,-1-1 5,-1 1-1,0-1 0,0 0-4,1 1 0,0-2 1,4-2 1,-6 2-4,6-2 3,-8 1 1,5 1-3,3-2 8,-6 1-5,6-1-5,0 0 7,0 0-5,-9-3 3,9 3-3,0 0-1,-8-3 0,8 3-3,0 0 5,0 0-5,-6 0 5,6 0-6,0 0-2,0 0 2,0 0-8,0 0-4,-6 0-1,6 0-5,0 0-2,0 0-7,-6 2-14,6-2-9,-4 3-38,0-2-99,4-1 45</inkml:trace>
  <inkml:trace contextRef="#ctx0" brushRef="#br0" timeOffset="212250.0337">9960 13490 2,'0'0'66,"-4"-2"-6,4 2-5,0 0-9,0 0-8,0 0-1,0 0-4,0 0-7,0 0 2,0 0 4,0 0-8,16-2-1,-16 2-2,11 2-4,1-2-3,-5 1 1,4-1-3,1 1 1,1 0-4,1 1-1,-1 1 1,0-3-5,1 2 3,-4 1-1,5 1-3,-3-1 1,-2 1-3,3 0 0,-3 1-1,3 1-3,-4 0 5,1 0-1,1 0 2,-2 0 2,0-2 0,1 4 4,-2-3-4,0 3-4,-3-4-1,0 1 2,1 2-3,0-2 0,0-2-3,-1-1 4,-1 2 2,0-1-1,2 0-3,-2-1 4,-4-2 0,5 3 4,-1-3 0,-4 0 0,5 2 0,-5-2-2,9 0 6,-9 0-7,0 0 1,10-2-3,-7 2-1,-3 0 2,8-5 6,-8 5 2,5-3-8,-5 3-10,6-2-13,-4 1-15,-2 1-14,3-4-50,-3 4-107,0 0 47</inkml:trace>
  <inkml:trace contextRef="#ctx0" brushRef="#br0" timeOffset="212661.9975">10173 13744 5,'7'-1'48,"1"1"-5,-2 0-7,3 0-4,-2-3-4,5 3 3,-1-1-2,1 1-8,-3 1 1,5-2-8,-4 1 2,2 1-1,3 2-1,0-3-5,-1 0-2,1 0 1,-1 0 8,2 0-8,0 3 1,-1-2-4,0-1 2,1 0 0,-2 0-1,1 3 1,0-3-4,-3 0 1,-1 0-1,2 0 4,-4 0-3,1 1-1,-2-1-4,-3 1 2,1-1 1,-6 0-1,12 0 2,-12 0 2,6 0-3,-6 0 2,0 0-4,8 2 4,-8-2-4,5 0-7,-5 0-7,0 0-25,10 0-33,-10 0-77,9-2 34</inkml:trace>
  <inkml:trace contextRef="#ctx0" brushRef="#br0" timeOffset="212962.8228">11547 13673 41,'8'0'65,"-8"0"1,9-1-5,-9 1 5,0 0-3,7 0-11,-7 0 1,0 0-5,7 0-3,-7 0-5,0 0-4,5-2-2,-5 2-6,0 0-4,5-3-12,-2 1-11,-3 2-15,4-4-15,-1 1-21,-3 3-57,7-3-117,-6 1 52</inkml:trace>
  <inkml:trace contextRef="#ctx0" brushRef="#br0" timeOffset="213355.4089">12098 13541 9,'1'-4'93,"0"1"-10,1-1-2,-1 1-6,2 1-13,-2-3-7,-1 5 2,5-7-14,-3 4-5,0-2-6,-2 5 10,2-7-11,0 2-4,-2 2-7,2 1 0,-2-4-3,1 0-6,2 3 5,-2-3-1,0 1-6,1 0-6,0-2-6,1 2-1,-2 0-6,2-1-6,-1 2-5,2 1-16,1-3-21,-1 3-57,0 1-126,2-2 56</inkml:trace>
  <inkml:trace contextRef="#ctx0" brushRef="#br0" timeOffset="213665.9873">12710 13624 58,'0'0'54,"-4"-6"-19,0 5-20,-1-2-18,1 1-24,-3-1-28,-2-4 12</inkml:trace>
  <inkml:trace contextRef="#ctx0" brushRef="#br0" timeOffset="213922.4048">11810 13277 6,'-6'-1'40,"1"-2"-3,0 1-8,1-1-7,4 3-10,-14 0-13,4 0-7,3 0-16,-7 0-24,4 0 12</inkml:trace>
  <inkml:trace contextRef="#ctx0" brushRef="#br0" timeOffset="214200.9938">11283 13266 22,'0'0'80,"0"0"-2,0 0-9,-3-3-7,3 3-9,0 0-4,-4-4-1,4 4-11,-4-5-3,4 5-3,-4-3-5,4 3 1,-7-2-3,3 0-11,-1 1-8,5 1-13,-10-4-14,5 4-17,-3-3-13,2 3-38,-3 0-97,0-2 44</inkml:trace>
  <inkml:trace contextRef="#ctx0" brushRef="#br0" timeOffset="214651.4338">12182 13264 76,'6'-1'80,"1"-1"-12,0 2-8,1-1-9,-3 0-3,3-3-6,0 3-5,-1-2-4,1 3 0,0-2-15,0 0-9,-1 1-18,1-2-19,-2 2-17,1 1-35,-1-3-84,0 1 37</inkml:trace>
  <inkml:trace contextRef="#ctx0" brushRef="#br0" timeOffset="214886.3566">12742 13156 73,'9'-1'73,"0"0"-9,1-1-1,-2 2-14,3-2-5,-1 0-22,1 2-15,0-1-20,-2 1-25,1 0-20,-1-2-62,0 1 28</inkml:trace>
  <inkml:trace contextRef="#ctx0" brushRef="#br0" timeOffset="215433.1306">11975 13203 50,'0'0'93,"4"-7"-2,-4 7-21,0 0-6,4-3-10,-4 3-18,0 0-14,0 0-12,0 0 1,0 0-26,0 0-7,0 0-17,0 0-33,0 0-76,6 8 35</inkml:trace>
  <inkml:trace contextRef="#ctx0" brushRef="#br0" timeOffset="215668.7314">12297 13559 54,'7'3'61,"3"-3"-1,0 0-10,3 0-14,-3 1-18,2-2-25,0 1-39,1 0-49,-1-3 22</inkml:trace>
  <inkml:trace contextRef="#ctx0" brushRef="#br0" timeOffset="215890.9893">12939 13363 1,'0'0'125,"2"-2"-9,-2 2-13,8-3-9,-4 0-18,0 1-23,1-2-26,1 1-26,-1 0-34,0 1-62,-2-1-100,2-3 44</inkml:trace>
  <inkml:trace contextRef="#ctx0" brushRef="#br0" timeOffset="216091.4784">13196 13076 22,'2'-4'94,"-2"4"-8,1-4-13,-1 4-12,2-2-25,-2 2-23,0-6-25,0 6-51,-2-6-67,0 2 31</inkml:trace>
  <inkml:trace contextRef="#ctx0" brushRef="#br0" timeOffset="220318.2144">9449 12022 82,'-12'-7'146,"6"4"-8,1-1-9,-4 1-15,5 1-9,-2-3-12,6 3-14,0 2 0,0 0-9,0 0-15,10-5 2,4 5-9,0 0 0,7 0-13,5 2-1,4 2 1,1-3-9,0 2 2,0 0-5,-3-2-8,-1 2 1,-5 1-4,-3-3-6,-2 3-4,-3-3-8,-3 0 7,-1 1-4,-2-1 2,0-1 2,-3 0 1,0 0 1,-5 0 6,9 0-5,-9 0 8,5 3-2,-5-3-2,0 0 2,6 0 0,-6 0-4,0 0 3,5 2-4,-5-2-1,0 0-4,4 4 3,-4-4-4,0 5-2,0 0 1,0 1 0,0 1 4,0 4-4,-1 4 5,-3 3 3,4 1-4,0 2 4,-4 5 0,4 2-15,0 2 12,0 1-3,0-1 5,-2 4-2,-2-3-5,4 3 0,-3-2 4,1 0 2,2-2-4,0 3 2,0-2-3,0-4 4,0 2-10,0-3-3,0-7-4,0 0-14,0-1-6,0-1-5,0-3-4,0 1-5,-1-5-11,-1 2 8,2-4-1,0-2-10,-1 1-14,1-2-7,-3-1-10,1 0-55,-1-1-160,3-3 71</inkml:trace>
  <inkml:trace contextRef="#ctx0" brushRef="#br0" timeOffset="220580.2951">9531 12574 73,'0'0'119,"0"0"6,12 14-6,-4-6-10,1 1-11,5 1-5,-4 0-11,7 4-5,-4-4-7,1 2-11,0 0-8,0-2-5,0 2-3,-1 0-2,-3-4 4,-1 3-9,0-3-5,4 4-5,-4-4-10,-4-2-15,5 4-16,-4-4-10,1 1-16,-1-1-1,-2-3-7,2 2-13,-2-1-6,-1 0-5,1-3-6,-4-1-11,6 3-46,-2-3-148,-4 0 66</inkml:trace>
  <inkml:trace contextRef="#ctx0" brushRef="#br0" timeOffset="220790.6743">9968 12544 10,'0'0'146,"-8"6"-15,4-2 1,1 3-19,-3-1-4,1 3 13,1 1-13,-1 2-7,1-2-10,-1 3-11,3-1-7,-2-1-6,0 1-12,2 4-1,-1-4-5,2 1-8,-1 1 2,0 1-9,-1 0-18,1-1-22,-2 3-33,1-5-35,-3 4-40,1-1-114,-3 2-245,1-2 109</inkml:trace>
  <inkml:trace contextRef="#ctx0" brushRef="#br0" timeOffset="221821.8544">9003 10969 183,'-1'-5'211,"1"5"-20,0 0-18,-3-3-21,3 3-16,0 0-19,0 0-13,0 0-12,0 0-10,0 11-6,0-4-11,4 4-3,0 4-6,0 2-2,0 2-5,2 4-3,-1 3-2,0 3-6,-2-1-3,2 3-6,-4-5-2,-1 4-5,3 0 1,-1-2-11,-3 2-11,1-5-2,-1 4-9,1 0-2,-2-4-18,1-1-5,0 1-5,1-7-13,0-1-1,-1 0-5,1-2 6,-3-3-21,3-2 1,0-1 1,-1-1-12,1-3-9,-2 3-6,1-3-12,0-1-78,-3 0-203,0-2 91</inkml:trace>
  <inkml:trace contextRef="#ctx0" brushRef="#br0" timeOffset="222200.0947">8935 11068 120,'0'-8'196,"0"-1"-14,-2 1-14,2-2-12,2 5-14,-2-2-18,5-2-13,0 3-8,3 1-12,2-1-8,2 4-5,2-1-7,0 5-6,4-1-10,-1 5-1,-4-2-8,3 6-5,-3 0-4,-2 2-2,1 0-8,-1 2-4,-2 1 2,-2-2-3,3 0-1,-7-2-5,3-2 3,-4 3-1,2-2-3,-4 1-4,1-2 1,3 0 0,-4-2 2,0 0-5,-1 2 4,1-5-8,-4 2 0,1 0 0,2-1 3,-4 0-7,1-1 2,-5 1 4,0-1-6,-2 3-5,-1-3-2,1 0-7,-4-1-8,3 1-5,-6 1-13,2-3-4,2 1-15,1-1-9,0 1-10,-1-2-13,6 2-17,0 0-10,1-2-14,3 0-13,-1 0-75,5-1-235,0 0 104</inkml:trace>
  <inkml:trace contextRef="#ctx0" brushRef="#br0" timeOffset="222541.5099">9460 11103 100,'-3'-6'159,"0"5"-7,-2-2-11,0 0-13,5 3-9,-10-1-7,3 0-10,7 1-9,-10 1-11,0 0-12,3-1-7,1 6-3,-2-4-6,0 2 3,-3 1-14,6 3-9,-3-1 0,2 2-4,0-1-4,-1 1 11,3 3-13,0-1-4,1-2-4,1 4-2,-1-2-4,3 4 1,2 0-3,-1-3 3,1 2-3,1 2 1,1-3-1,0 2-4,0 0 7,1-5-2,0 2-1,3-2-5,-2 1 6,2-2-2,-1 0 1,1-3-5,0 1 1,-3-2-3,0-1 11,4 1-7,-5-2-4,1-1-9,0 0-8,-1-2-19,2 0-14,-6 0-12,14-2-21,-8-2-26,0-1-23,-2 0-108,5 0-258,-4-3 114</inkml:trace>
  <inkml:trace contextRef="#ctx0" brushRef="#br0" timeOffset="222793.9195">9666 11110 158,'2'-3'175,"-2"3"-19,0 0-12,0 0-11,0 0-10,0 0-10,0 0-15,0 0-4,-2 12-5,2-6-13,0-1-10,0 0-1,0 0-7,2 2-7,0 3-4,-2 1-5,4-1-7,-2-2-3,0 3 0,5 3-6,-4-2-3,2 3-1,0 0 1,0 1-6,2-1 0,-5-4 5,3 5-17,-3-1-10,3 1-7,-4-3-11,0-1-13,1 1-14,-2-1-9,0-2-11,0 0-24,-2-3-5,1 1-12,-2 0-25,0-4-73,0 0-224,-1 0 100</inkml:trace>
  <inkml:trace contextRef="#ctx0" brushRef="#br0" timeOffset="223040.9199">9657 11185 64,'-1'-5'203,"1"5"-27,-1-2-19,1 2-17,0 0-15,0 0-9,0 0-13,0 0-10,0 0-9,15 9-5,-9-3-11,5 1-4,-1 1-4,0-2-7,1 3-2,4 2-7,-1-2-3,-4 0-1,3 1-8,3 0-1,-7-2-3,3-2 0,-2 2-14,-1-1-6,0-1-12,0 0-8,-4-1-23,3 0-11,-3-2-5,2 0-25,-3-2-13,2 4-14,-3-4-21,4 0-103,-7-1-247,6 0 110</inkml:trace>
  <inkml:trace contextRef="#ctx0" brushRef="#br0" timeOffset="223298.1399">10047 11127 148,'0'0'184,"0"0"-6,0 0-10,-14 4-7,6-1-11,3-1-10,-4 1-10,2 2-13,0-3-11,0 3-9,1-3-12,1 3-11,-2-1-7,0 2-5,2-1-6,-4 2-5,4-2-1,0 2-11,1-2-2,-1 0-3,-1 4-4,1-2-4,-2 1-10,2 1-10,-2 2-15,-1-2-4,0 3-9,-1-3-16,1 1-11,-3 2-10,-2 1-8,3-3-27,-2-1-11,2 2-5,1-2 1,0 1-4,0-3 6,0-2-8,0 2-86,4-2-217,-1-3 96</inkml:trace>
  <inkml:trace contextRef="#ctx0" brushRef="#br0" timeOffset="223537.9404">9947 11139 188,'2'-3'200,"-2"3"-24,0 0-13,5-4-11,-5 4-13,0 0-6,0 0-9,2 11-11,-2-7-13,0 4-11,-1-1-5,1 4-3,0-1-14,0 4-9,0-1-1,1 2-3,2-2-8,1-1-4,-2 3-6,1 1-4,2 1 1,-3-1-4,0 0-15,0 1-14,2 3-25,-1-3-32,-2 0-22,2-1-29,-4 2-15,-1 7-33,-2 0-121,-1 2-301,0-3 133</inkml:trace>
  <inkml:trace contextRef="#ctx0" brushRef="#br0" timeOffset="223912.3174">8805 11887 166,'-5'-1'182,"0"0"-16,0-2-20,5 3-17,0 0-9,15-6-10,13-2-17,6 0 1,16-1-20,4-1-3,7-1-8,28-5-8,-27 6-5,29-5-5,-28 4-4,30-4-3,-29 3-6,26 0 2,-27 2-1,1-2-2,-4 0-7,-4 7-3,-4-3-9,-19 1-15,-6 6-19,-10-2-12,-4 1-13,-3 2-2,-3-4-16,-3 2-14,-4 2-37,0 0-121,0 0-255,0 0 114</inkml:trace>
  <inkml:trace contextRef="#ctx0" brushRef="#br0" timeOffset="224177.6037">8755 11889 165,'-1'4'169,"2"-1"-11,-1-3-18,23 2-9,4-2-6,10 0-11,14-2-10,8-3-13,1 0-16,32-5-3,-27 2 1,27-5 5,-1 1-4,-26 5-6,31-10-2,-31 6-4,0 1-6,25-8-5,-32 9 6,0-4-2,1 1-11,-3-3-4,-4 3-3,-11 3-13,-5 1-12,-3-1-14,-5 1-26,-7 4-26,-8 2-16,-4-4-24,-1 3-29,-4 1-36,-4 2-110,0 0-291,0 0 129</inkml:trace>
  <inkml:trace contextRef="#ctx0" brushRef="#br0" timeOffset="237521.4996">2188 13122 19,'-5'-11'233,"3"-6"-24,-1 6-14,3 0-6,0 4-9,-4 0-3,4 0-14,-1 2-14,1 0-19,0 5-13,-1-7-17,-2 5-9,3 2-14,0 0-14,0 0-4,0 0-7,9 12-5,-9-1-3,4 6-4,2 8-7,2 1 15,1 1-2,0 1-5,-2-1-7,5 2-3,-3 3-1,1-3-6,2 0-2,-2-2-1,0 0-5,-1-1-2,0 0-5,2-5-3,-4-1-4,-1-5-2,1 2-1,-1-5-1,-2-2-1,1-1-2,0-1 2,-2-1 4,-1-2 2,1-1 2,-1 0 6,0 0 26,0-2 21,-2-2 9,0 0-7,0 0-9,0 0-3,5-14-5,-5 5-2,2-4-7,-1-3-6,0-4 0,-1 1-2,0-8-4,1 2-3,-1-3-1,2 1 0,-4 1 0,2 1-4,-2 0 2,2 7-1,-1-3-6,-1 5 3,0-1-4,4 0-2,-4 6 0,2 0 1,-4 1-1,3 2-3,1 2 3,-2-1-4,1 2-12,0 0-14,1 1-19,0-1-24,0 2-17,0 3-21,0-5-10,0 5-15,0 0-12,0 0-19,0 0-12,14 7-17,-9-2-17,4-2-125,0 0-360,1 1 159</inkml:trace>
  <inkml:trace contextRef="#ctx0" brushRef="#br0" timeOffset="237929.616">2657 13300 52,'0'0'194,"0"0"4,0 0-22,0 0-14,0 0-13,-1 5-18,1-5-16,0 0-9,0 0-12,0 4-13,0-4-5,0 6-8,-3 0-8,6-1-3,-3 1-10,0 2-6,0 0-2,1 2-5,2 0-3,-2 0 1,3 1-10,-3 1 3,3 0-6,1 2-1,-4-4-5,3 5 4,3 2-6,-5-5 0,2 3-1,0-3-5,1-3-5,0 2 2,-1-2-2,1 0 1,-2-1-1,1-4 2,-2 1 1,2-2 2,2-1 2,-2-2-1,4 0-1,-8 0 4,11-2 2,-5-2 2,0-3 5,-1 2 3,0-4 2,-1 1-3,1-3 2,-1 0 10,-2-1 7,1 1-9,-3-5-6,0 3 1,-2 1-7,-1-2-2,0 3 0,1 1-2,-5-1-6,2 2-3,-3 1-8,-2 1-3,0 1-6,1 0-16,-5 3-14,0 3-13,3-1-22,-2 2-19,-4 2-18,4-1-22,0 1-22,2-1-136,-1 1-318,5 0 141</inkml:trace>
  <inkml:trace contextRef="#ctx0" brushRef="#br0" timeOffset="238199.7268">2914 13079 19,'4'-3'217,"-3"-1"-26,-1 4-18,3-1-14,-3 1-20,0 0-18,0-4-17,0 4-9,0 0-10,0 0-9,4 8-7,-3-3-6,0 2-6,-1 2-7,3 1-9,-2 0 3,5 4-4,0 3-4,0-3 2,-1 4-11,1-1-2,2-1-5,1 4 1,-3-2 0,2 0-4,0 8-3,-1-4 1,0 3 1,-2-6-3,-3 0-18,-1 1-28,2-1-29,-1 0-23,-1-1-22,-2-1-31,-1-1-125,-1-5-285,2-2 127</inkml:trace>
  <inkml:trace contextRef="#ctx0" brushRef="#br0" timeOffset="238455.9084">3168 13416 25,'0'0'203,"0"0"-23,7 2-19,-7-2-15,4 8-14,-3-6-17,1 0-10,1 2-8,-2 1-10,4 0-10,-3-2-7,1 0-10,-1 2 1,-2-5-9,4 4 0,-3-2-5,-1-2 0,4 1 5,-4-1 11,0 0 8,0 0-3,0 0-1,0 0-10,0 0-4,10-5-6,-6 0-9,-2 3-5,-2-4-15,3 1-19,-1-1-24,0 3-37,0-5-42,-1 4-45,1-1-176,-2 1-350,0 4 155</inkml:trace>
  <inkml:trace contextRef="#ctx0" brushRef="#br0" timeOffset="239241.608">2361 13896 16,'2'-3'196,"-2"3"-21,0 0-13,0 0-9,0 0-11,-15 7-9,10-5-10,-4 7-13,1-3-8,1 3-6,-2 0-1,-2 0-22,5 0-6,-3 1-7,2 4-7,-1-4-4,3 3-4,0-1-5,1 2-4,1-2 0,2 0-9,1 2-3,0-4-1,1 2 0,2 3-4,-2-5-4,2 1-3,3 1 1,3-2-4,-1 0-4,-2-3-8,5 0 2,0 0-5,3-2-4,2-2 0,1-1-3,-4 1-1,6-4 2,0-2 0,-6 2 3,2-6 1,-1-1 1,-1 1 0,-3-3 3,1 1-2,0-4 3,-6 4 0,2-3 9,-5 4 10,2-3 16,-1 5 4,-1-2 8,-1 4 3,1-1 0,0-2-6,-2 4-2,0-1-4,0 4-3,3-2-4,-3 2-8,0 0-6,0 0-2,0 0-5,0 0 1,0 0-3,0 0 0,-13 14-1,12-10-3,-4 5-9,2 0-1,-1 1-1,0 2 0,3-1-5,-3 0-3,4 1 2,0 0-2,0 0-13,0-2-3,4 1 9,-2-1-6,1-1 3,1 1 2,0-3-1,0-1-2,3 1 3,3-3 1,-3-3 0,2 4 6,4-7 2,-3-1 5,2 2 6,1-3 2,-2 1 6,-1-6 9,0 2 3,-1-1 4,-2-1-1,0-3-1,-3 2-4,1-2 1,-5-3 1,4 4 0,-4-2-3,0 1-1,-3 2 0,-1-1-2,1 2-2,0-2 1,-6 4-6,0 2-2,0-1-8,-3 1-5,-1 4-10,-3 1-11,0 0-6,-2 1-23,0 3-9,-1 0-20,2 3-17,-2-4-21,5 1-17,-4 3-95,5-3-262,3-2 115</inkml:trace>
  <inkml:trace contextRef="#ctx0" brushRef="#br0" timeOffset="240115.5289">2777 13962 90,'0'0'132,"0"0"-20,4 6-2,-4-6-8,0 5-16,2 0-9,-1 0-3,-1-1-4,1 1-14,-1 2-3,1-2-5,-1 2-5,2-2-2,-2 1-11,1 1 4,-1-1-4,1 1 0,0 1-6,-1-4-3,0 1-1,0 0 0,2-1-3,-2 1-4,2 2 2,-2-1-3,-2-1 0,2 4-2,0-4 1,-2 1-5,2 0 0,-1-1 4,1 0-2,-1 0-4,2 0 5,-2-2-1,2 1-8,0-1 2,-1-3 4,-1 4 2,1-4-1,1 5 1,-1-5-7,0 0 6,0 0 7,0 0-3,0 0 6,-1 5 8,1-5 3,0 0 4,0 0 0,0 0-4,0 0 2,0 0-5,0 0-3,0 0-1,0 0-2,0 0-5,0 0 3,0 0-2,0 0-4,0 0-2,0 0 1,0 0-2,0 0-5,0 0 2,0 0 0,0 0 0,0 0-5,0 0 6,0 0-4,0 0 2,0 0 1,0 0-7,0 0 0,0 0 3,0 0-4,0 0 0,0 0-2,0 0 5,0 0-3,0 0 0,0 0 0,0 0 0,1 5 1,-1-5-1,2 2 1,-2-2-2,0 6-4,0-2 3,0-4-4,0 5 6,2-1-2,-2 0 3,0-4-5,0 6 6,0-3-2,0-3-1,1 5 6,-1-5 1,0 4-5,0-4-1,0 5 1,0-5-1,0 0 2,-1 4-2,1-4 3,0 0 2,0 0 5,0 0-3,0 0-4,0 0 5,0 0 5,0 0 4,0 0 3,0 0 0,0 0 6,0 0 1,0 0-6,0 0 1,-2-14-4,4 10-4,-2-3 1,0-1 1,0 1-3,1-5-6,1 2 2,-2-1 2,1 0-3,0 0-1,1 0 7,0 1-9,1-2-1,1 2 1,-2-1-1,1 1 2,1 5-4,-3 1 4,5-6 0,-3 5-1,-1 3-2,2-3 0,0 1-1,-3 1 1,3 0-2,-4 3-5,8-2 3,-2 2-1,-6 0-3,0 0 5,12 2 0,-7 1-3,-3-2 4,1 2-1,6 0 1,-4 2 4,-1-3-3,0 3-1,1 0-1,0 0 1,1-3 4,-3 3-2,3 2-1,-2-3 1,4 3-2,-4 1 5,1-2-6,-2 1 13,3 0-11,-4 0 1,0 1 0,0-1 5,-1 0-11,1 0-4,-2 0-6,0 1-8,-2-3-9,1 2-13,-2 1-22,2-2-21,-1-1-16,-2 2-15,1-2-17,1-1-96,-3 0-252,1-3 112</inkml:trace>
  <inkml:trace contextRef="#ctx0" brushRef="#br0" timeOffset="240645.8738">3130 13978 136,'0'0'166,"0"0"-12,0 0-14,0 0-12,0 0-11,0 0-10,-15 6-13,15-6-9,-3 5-10,-1-3-3,4-2-12,-2 5-3,-1-2-8,2-1 3,-3 1-13,4 1-5,-6 1-7,6 0 5,-3 1-5,2 0 3,-2 1-1,2 3-13,-1-2-8,0 1 3,2 0-2,-1 3-2,1-1 0,0-2-9,0 4 13,0-2-10,1-1-5,1 1-4,0-2 4,2 0-4,0 2-2,-2-6-3,7 3-3,-5 0 13,1-7-12,4 4-4,1-2-3,3 0 7,0-3 7,5 0-6,0-3-1,-4 1 4,0-1 0,-2-1-12,0-3 21,0-1-6,-1 2 4,-2-3-1,-1 0 2,-1-2 3,-1 0 0,-3-1 1,4 0 2,-4 2 4,0-4 5,-3 4 3,0 0 1,0 1 2,0-2 2,-5 5-2,4-1 4,-4 2-3,2 2-2,-1-1-2,3 0-7,-3 3 1,0-2-6,4 3 2,-10 0-5,10 0 1,-9 3 2,4-2-1,0 3 0,0 0-1,0 1-9,2 2 8,-1-2 4,2 2-6,0 3-1,1-2 0,0 4 1,2-2 2,0 1 1,1 1-2,0-2-6,2 0-6,1 2 3,-2-3-5,2 1-2,0 0-9,0-1-13,-2-3-3,1 1-5,-1-2-3,4-1-4,-1 1-18,-1-2-14,-1-2-32,4 0-73,-2-1-207,-6 0 92</inkml:trace>
  <inkml:trace contextRef="#ctx0" brushRef="#br0" timeOffset="241161.7217">3441 14022 78,'0'0'149,"0"0"-12,0 0-14,1 12-11,-1-6-11,1 1-10,-1 1-11,1 1-7,1 1-8,-1 2-5,-1-2-3,3 2-12,-2 5 3,0-5-6,2 2-10,-2 3-5,0-2-13,1 2-3,-2-1-5,0-3-9,0-3-4,1 2-8,-1-3 1,-1 1 8,1-5-2,1 2 4,-1-2 1,0-1-1,0 1 0,0-5 4,-1 5-2,1-5 3,0 0 3,0 0-3,0 0-7,0 0 15,0 0 4,0-14-11,0 6 6,0-1 1,1-1-5,-1-2-1,1-3-7,1-1 2,-1-1 2,1 0-6,-2-2 12,1 2-7,2 2 18,-2 0-2,1 3-1,-1-2 1,-1 6 7,4-3 2,-2 3-2,0 0 5,0 2-2,-2 1 8,3 0-3,-2 0-3,2 3-2,0-1-3,1 2 6,-4 1 1,6-3-2,1 3 3,-7 0-2,13 2-3,-6-1-3,1 0-2,1-1-1,4 4-3,-7-1 3,3 0-2,2 2-6,-2 0 3,-2-1-3,1-1-2,-1 2 1,1 0-2,0 1 1,-2 2 0,-1 0-4,1 3-1,-2-3-2,-1 3-4,-1-2 2,1 0 2,-2 1-2,-1 1-4,0-1 2,-1 0-14,-2-3 2,1 5 2,-2-3-18,-1 1-13,1-3-18,-1 0-16,-1-2-22,3-2-25,-2 0-28,-2 0-78,0-1-249,1-2 110</inkml:trace>
  <inkml:trace contextRef="#ctx0" brushRef="#br0" timeOffset="241417.5835">3698 13871 110,'2'-5'205,"-2"2"-21,0 3-21,0 0-20,0 0-16,0 0-12,5 12-17,0-7-7,-1 2-7,-3 3-7,3 0-7,0 2-9,2 3-12,2 1 3,-3 0-11,3-2 3,-3 3-4,0-1-4,1 1-1,-2 3-5,3-3-2,-2 0-6,0 0-3,-1-1-4,1-1-4,-1 0-7,-3-3-13,0 0-13,2 0-21,-3-2-13,4-1-29,-3 1-25,0-3-29,-2-1-110,-4 2-269,5-5 119</inkml:trace>
  <inkml:trace contextRef="#ctx0" brushRef="#br0" timeOffset="241640.8963">3653 14054 116,'-3'-4'196,"3"4"-24,3-7-11,-1 4-15,2 0-12,-1 0-12,2 2-7,-5 1-16,10-5-3,-2 2-15,1 0-9,2 2-6,-2-2-23,2-1-8,2 2-25,0 1-37,0-2-36,1 1-46,-2 0-136,0-2-264,-2 1 117</inkml:trace>
  <inkml:trace contextRef="#ctx0" brushRef="#br0" timeOffset="242470.1931">3915 13966 13,'-4'-3'210,"4"3"-18,0 0-16,0 0-13,-4-2-7,4 2-10,0 0-11,0 0-12,0 0-13,0 0-14,0 0-4,0 0-12,0 0-7,0 0-14,8-4-8,-8 4-3,11 0-6,-11 0-6,10 1-8,-2 2 0,-3 2-9,2 0 2,-1 2-6,0 2-6,1-2-5,-1 3-14,2 4 1,-2 1 0,-2 2-3,-1-5-10,-1 3-12,3 2 4,-5-3 6,0-2-6,-2 2-4,2-3-9,-3 0 0,2-1 1,1-2 5,-1-2 6,-2 1 2,3-3 2,-1 0 4,-2 1 10,2-5 2,1 0 18,0 0-5,0 0 10,0 0 5,-13-8 2,7 3 6,3 1 3,-1-4 10,2 1 0,-2-2 2,0 0-2,2-1 0,0-2-5,-2 2-1,3-3-6,1-1 3,-4 3-5,4 0-4,4 1-4,-4 1-2,5-1-11,0 0-5,2 5-2,-2 1-7,5-3-5,2 2-1,-2 0-9,8 1-10,1 0-3,3 0-6,-2 2-4,3-1-4,5 0 6,-9 3 1,3-2 1,-3-1 2,-6 3 10,0-1 5,-3 0-6,-5-1 5,4 2 4,-9 0 16,10 0 14,-6 0 3,-4 0 8,8-2 18,-8 2 2,0 0-1,0 0 2,0 0 0,0 0-2,0 0-4,0 0 4,0 0-6,0 0 3,0 0 0,-19-2 2,19 2-6,-9 0 3,1 1-2,4 0-2,-2 1 1,1 1-1,-3 2-7,3-1-4,-3 0 4,-1 0-2,3 0-5,2 1-5,-1 0-11,-3 2 4,2 1 0,2 1-3,-1-2-6,2 3-2,2-1-2,-4 0-9,5 0-5,0-1-8,0 1 3,3-2-6,-1-3 3,-1 3-4,2-1-2,2-2 3,-1-1 6,2 0 0,-1-2 3,3-1 2,-8 0 5,12-4 1,-1-1 2,-2 3 5,0-5 5,1 1 7,-2-1 9,-4-2 9,3 1 4,-1-1 6,0-1 6,-1-1 4,-2-1 4,-1 3 11,1-3-4,-2 3 0,2 0 4,-3 1 11,1 0-1,-1 1 1,0 2-2,0 1-2,0-2-11,0 6-8,0-5-6,0 3-5,0 2-5,-1-5-4,1 5-6,0 0-2,0 0-3,0 0 2,0 0-5,0 0-2,-4 15 2,4-8-1,1 0-4,-1 4-7,0-1-8,0 1 2,3-1-10,-1 2-5,0 0-8,0-2-10,-1 2-6,3 0-8,-4-3-11,2 1-15,-2 0-18,0-3-19,0 0-10,-1-2-25,1 0-120,-2-1-301,-4-3 133</inkml:trace>
  <inkml:trace contextRef="#ctx0" brushRef="#br0" timeOffset="242764.8306">4431 13746 69,'0'0'212,"0"0"-23,0 0-18,0 0-10,9 8-20,-9-1-16,1 1-14,-1 4-11,4-2-8,-4 4-8,3 1-6,-3 2-10,2-3-5,1 3-4,1 2-9,-1-1-1,1 0-7,0 0-4,4 1-8,-3 0-9,0-1-5,-1 1-12,1-2-5,0 0-5,-1 1-8,-2 0-18,0-4-16,3-1-15,-4-1-24,0 0 11,1-2-36,-4-3-16,1 1-107,-5 0-254,4-4 113</inkml:trace>
  <inkml:trace contextRef="#ctx0" brushRef="#br0" timeOffset="243096.3081">4426 14024 132,'-3'-6'223,"3"0"-13,-1 1-15,1-1-16,0 4-11,0 2-11,0-5-23,0 5-10,0-7-19,0 7-17,4-4-16,0 1-9,1 2-15,0-1-2,3 0-9,1 0-9,2 1-4,-1 1-6,3-2-4,0 1-4,-2 1 3,2-1-7,0 1 6,-2-2-7,-1 1-4,2 1 7,-3-2 5,-1 2-7,-2-1 6,0 0 7,1 0 10,-7 1 2,7 0 0,-7 0 5,8 0 12,-8 0-2,5 1 0,-5-1 8,0 0 0,7 1 5,-7-1-6,0 0-10,0 0-1,5 1-11,-5-1-4,0 0-7,0 0-11,1 5-2,3-2-4,-4-3 0,0 8-2,0-3 2,1 5-6,2-3 0,-3 4-7,2-2-12,1 3-5,-2-3-6,2 1-1,-3 2-6,0-2-5,1 0-5,-1 0-11,0-1-8,0-2-19,0 0-12,0-2-7,0 0-17,0 0-31,0-5-11,-4 5-120,3-5-308,1 0 137</inkml:trace>
  <inkml:trace contextRef="#ctx0" brushRef="#br0" timeOffset="243326.0521">4652 13801 78,'-1'-5'239,"1"2"-27,0 3-20,0-7-20,0 7-17,-3-2-18,3 2-15,0 0-20,0-5-23,0 5-20,0 0-12,0 0-19,0 0-23,13 2-34,-6-2-43,4 3-13,2-2-26,-2 3-111,3-3-240,-1 0 106</inkml:trace>
  <inkml:trace contextRef="#ctx0" brushRef="#br0" timeOffset="243989.8906">4918 13850 19,'-5'4'175,"1"1"-8,-1-1-5,1 1-13,-1-1-8,0 0-11,0 0-13,1 1-7,0 2-9,-1 1-7,1-6-9,0 5-12,-1 1-5,-1-3-9,-1 2-5,3 0-10,-1 0-10,1 0-3,0 0-17,-2 1-3,5-1-2,-3-1-7,4 0-7,-4 2-13,3 0 1,1-1-1,-4 0-1,4-3 6,0 2-9,0-1-2,4 0-11,-3-1 12,1 0 6,-2-4 10,6 5-14,-2-5 5,2 3-13,-6-3 2,10-3 7,-3 1-3,-2-3 10,1 0 9,1 0 18,-1-3-14,-1 0 6,2-2 2,-2 1 12,1-2 2,-2 0 7,1-1 3,-1 1 10,-4 0 7,4-1 4,-2 2 4,0 0 2,-1 3 7,1-1 5,-2 1-5,0 2 1,0 1-3,0-1 2,3 2-5,-3 3-6,-3-5-5,3 5-8,0-5-6,0 5-7,0-4-3,0 4-12,0 0-9,0 0-9,0 0-3,0 0 1,0 0-1,0 0 1,16 9 0,-13-1 0,1-1-3,-1 0 1,1 5 0,5 3 0,-4 0 2,0 1-2,-2-1-6,-1 2-4,-1-2-6,2 2-5,-3-6 0,0 5 7,2-3-6,0-3 0,-4 0 2,2-4-3,0 2-4,-2-3 5,4 0 1,-2 0 1,0-1 6,0-4 3,-5 2-11,5-2-10,0 0-14,0 0-9,0 0 3,-3-12-13,1 7-9,1-1 1,2-5 2,-2 0-1,0-4-1,2-2 3,0 1 8,4-2 1,0 0 8,2-7 11,0-1 11,1 8 17,-1 1 6,3 1 21,-3-1 6,1 7 12,1 0 12,-4 1 5,0 1 3,0 2-3,-1 2 2,0-1-6,1 1-4,3 2-3,-3 2-3,0 0 3,-5 0 8,14 2-6,-9 1-5,3 3 0,1 0-2,-4 2 5,5 3-12,-3-3-3,-1 3 1,0 0-1,1 0-2,-2 5 1,-3 0 2,1-2-9,-3 3 8,0-3-7,-3 2-5,-3 0-16,-1-6-38,-3 5-41,-3-1-63,-4-2-89,0 0-263,-7-1 116</inkml:trace>
  <inkml:trace contextRef="#ctx0" brushRef="#br0" timeOffset="244917.8317">5324 12471 17,'3'-18'206,"-2"1"-16,-1 5-11,3 0-3,-3 2-18,0 1-20,2 3-16,-2 1-11,0 1-13,0 1-15,0 3-10,0 0-12,0 0-9,0 0 1,4 13-9,-4 0-3,4 7-4,1 8-9,-1 3 2,1 7 12,1 8-6,3 2-4,3 3 1,-3 0-7,1 0 0,5 5-7,-3-6 4,0 5-9,3 4 6,-3 0-3,-3-2-3,4 1 1,-4-6-2,1 0-2,-1-4-3,-2-13-1,0 1 2,-1-2 1,-3-3-4,1-2 2,0-2 0,-3-3 4,-1-6 0,3-1-8,-3-7 1,0 1-4,0 0 3,5-5 2,-10 1-1,5-2 3,0 0 2,0-3-2,0-2-2,0 5-16,0-5-25,0 0-32,0 0-23,0 0-22,-3-15-42,1 6-165,-3-3-343,2-5 152</inkml:trace>
  <inkml:trace contextRef="#ctx0" brushRef="#br0" timeOffset="245249.7762">5245 12432 25,'-4'-6'225,"2"0"-24,-2 1-16,0 1-20,2 0-20,1 1-12,-4 0-18,5 3-15,-7-1-10,7 1-10,-13 5-10,5 4-3,-7-1-11,1 6-4,-3 5-6,-2 1-6,1 1-2,0 2-2,3 2-7,-7 0-2,3-1-2,1 5-5,0-5-2,0 2 2,-1-1-5,1-2 3,3 0-9,0-1-3,6-4-6,-3-1-3,-2-2-9,5 0-12,3-2-4,-1-4-11,0 0-17,3-4-17,0 1-11,4-2-12,-4-1-6,4-1-10,0-2-26,0 0-78,0 0-232,5-11 104</inkml:trace>
  <inkml:trace contextRef="#ctx0" brushRef="#br0" timeOffset="245515.5925">5331 12252 102,'3'-5'172,"0"1"-13,1-1-9,2 3-19,-2 1-18,1-2-8,0 1-13,3 2-10,3 0-12,2 5-2,6 1-11,0 3-6,8 5-1,1 1-6,3 2-1,1 0-1,1 2-5,-1-3-6,3 2-1,-5 2 1,4-3-5,0 0-2,-2 0-4,1-1 2,-2-3 1,-2 0-5,-2-1-4,-9-2-3,4-2-4,-7 1-14,-1-1-26,0-2-21,-5-2-25,0 3-23,-4-3-21,0-1-116,2 1-256,-5-1 113</inkml:trace>
  <inkml:trace contextRef="#ctx0" brushRef="#br0" timeOffset="246695.4916">3871 15069 127,'2'-7'186,"-1"3"-21,0 3-21,-1 1-12,0 0-14,0 0-7,4 19-5,-4-3-9,1 4-11,-1 9-9,2 2-10,-1 1-3,1 16-7,1-13-5,1 14-3,-1 1-5,6-7-3,2 3 0,-4-10-7,1 10-16,2-2-2,-6-9-8,5-2 1,-4 3 0,3-3-1,-2 2-13,-3-2-1,3-1 6,-2-3-8,-3-2-4,-1 2 1,0-5-11,0-8 3,-1 2 4,1-5-1,0-4 6,-4 0 5,4 1 5,0-5 0,-1 0 15,-4-3 9,5-2 2,0 3-2,0-3 4,0 0-5,-9-11-4,9 0 5,-4-1-3,0-5 1,4-3-4,-2-8-9,2-1 1,-2-3-5,6-2-7,0-3-7,-4-11-4,1 2-3,2 11-1,2-12 5,-1 15 1,2-1-3,-1 4 1,-1 2 15,1 0 5,-2 9 6,1 2 3,-3 5 0,0 0-9,4 5-1,-2-1-1,-2 3 4,2 0-1,2 4-5,0-1-5,-5 1 2,15 3-1,-5-1 4,-1 5-3,1-1 6,-1 1-1,1 2-4,3 1 3,-2 5-3,-4-5 1,3 3-3,0 1 4,-4 1-1,-1-3-7,0 2 5,0-2-3,-4 0-1,-1 0-5,-1 4 1,1-4-5,-9 3-4,0 1 5,-2 0-7,-2-2-1,-1 0 1,-1 0 7,-1-4-5,0 2 9,3-2-3,-1 0-1,4-3 4,-2-3-3,2 2 6,4-3-3,-1 0 4,1 1 1,-2-2 1,4 3-5,4-5 2,-6 2 7,2 1-15,4-3 7,-2 2-3,0 2 2,2-4 2,2 7 0,1-2 1,1 0-6,1-1 7,7 5-3,-3-4 7,1 2-10,7 1 8,2 1 3,0-1-5,8 2 4,-8-2-7,7 1 2,-1 0 4,3 1-4,-1 0 10,0-5-5,-6 2 5,-1-3-2,1 2-1,0-2-2,-2 0-2,0 2 5,-2-4-1,-3 1-3,-4 0 2,3-1-7,-3 2-19,-2-4-11,1 1-24,-3-1-22,1-1-24,-2 1-31,-1-4-75,3 2-230,-3-2 102</inkml:trace>
  <inkml:trace contextRef="#ctx0" brushRef="#br0" timeOffset="247039.6125">5391 15023 115,'2'-3'211,"1"2"-16,-3 1-21,2-5-11,-2 5-29,0 0-18,0 0-4,0 0-18,3 9-10,-3-1-7,0 3-8,0 5-6,-3 2 0,2 3-11,-3 3-9,2 1 0,2 4-8,0-2-3,-2 3 0,2-3-3,-1 5-6,1-3 0,-1 1-3,1 0 2,0-1-4,1 0 3,-2 2-6,-2-3-18,3-1 6,0-1-9,-1-6 1,1-2-7,-3-1 5,2-2-9,-2-4-3,3 1-8,-1-3-3,-1 2-8,0-5-9,1 2 1,1-5-14,-1 3-5,0-4-17,-2 1-19,3-3-24,0 0-107,0 0-252,-14-8 112</inkml:trace>
  <inkml:trace contextRef="#ctx0" brushRef="#br0" timeOffset="247292.4993">5375 15112 5,'0'-4'150,"0"4"-10,1-3-14,-1 3-5,0 0-9,0 0 7,0 0-11,-6 11-9,4-5-8,-1 1-9,-1 2-8,-2 3-6,1-1 0,-4 3-9,5-3-2,-5 2-5,2 4-9,1-1-1,-4-1-1,2 1-9,2 3-11,-3 0-22,4-5-9,-3 3-11,-1-1-17,-1-1-20,1 2-21,-1-4-13,-2 1-13,2-1-8,0-1-87,-4-1-214,5-5 94</inkml:trace>
  <inkml:trace contextRef="#ctx0" brushRef="#br0" timeOffset="247516.9881">5407 15016 42,'5'4'136,"0"3"-2,3 3-7,1-3-13,1 3-8,-1-2-11,6 4-6,1 2-8,-1 1-7,6 3-12,-4-5 2,8 5-14,2 0 0,-4-1 5,7 0-5,-2-2-15,3-1-41,0-2-47,0 1-165,-2-6-236,-2 0 105</inkml:trace>
  <inkml:trace contextRef="#ctx0" brushRef="#br0" timeOffset="255161.6986">20092 10759 22,'4'-5'241,"1"-2"-12,-3 2-9,1-2-9,-2 2-8,1 4-19,0-3-19,-1 1-13,-1 3-14,4-5-14,-4 5-15,2-4-13,-2 4-11,0 0-12,0 0-9,0 0-3,0 0-7,-6 16-5,1-6-8,1 2 1,-1 4-7,-3-2-2,1 6-4,-1-2-3,-2-1-1,1 8-6,2-7-5,-4 7-4,1-7-3,2 6-5,2-1-6,-2-3-7,0 2-7,0 0 2,1-4-3,2-1-5,-5 3-6,4-3-3,1 0-1,-3-3-11,3 1-7,-1-3-4,2-2-7,0 0-1,0 0-3,-1-6-10,1 3 5,-1-1-5,1-2-10,2-1-9,-2-3-7,4 0-17,0 0-4,-11 0-21,11 0-76,-3-9-240,1 1 106</inkml:trace>
  <inkml:trace contextRef="#ctx0" brushRef="#br0" timeOffset="255425.406">20077 10752 53,'0'-3'177,"1"1"-18,-1 2-19,4-5-18,-4 5-13,0 0 6,0 0-2,8 7-17,-6 1-5,4 3-3,-1 5 0,1-2-9,4 3-7,0 0 2,-1 1-16,4 4-4,3 3-5,-4-3-3,3-1-5,-3 3-10,-1 1 3,3-3-2,-6-4-2,2 0-7,-2 2 0,2 2-1,-2-6-25,-1 1 2,-3 0-5,0-5-16,1 5-6,-2-6-14,-2 2-8,-1-5-7,-1 1-11,-2-1-5,3-6-16,-2 5-15,-1-3-18,-2-1-104,-4-1-244,1-2 107</inkml:trace>
  <inkml:trace contextRef="#ctx0" brushRef="#br0" timeOffset="255682.0047">19949 10989 92,'0'0'192,"-3"-3"-12,3 3-16,-2-2-17,2 2-12,0 0-15,0 0-14,5-5-10,-5 5-10,15 2-5,-6-2-13,6 1-4,5 1-10,0-1 2,-1 3-17,12-3-15,-2 4-12,2-1-17,0-2-23,3 4-23,-2-3-22,1 0-20,3-1-22,0 2-111,0 0-243,3-4 108</inkml:trace>
  <inkml:trace contextRef="#ctx0" brushRef="#br0" timeOffset="256254.9275">20685 10960 140,'-14'0'158,"-6"0"-3,4 0-10,2-3 3,1 3-11,0 3-10,1-3-6,0 0-12,1 1-7,-2 1-8,4-2-12,1 2-8,1-2-5,-1 3-12,2-2-7,-1 2-6,2 0-6,-2 0 2,1 1-6,5 0-4,-4 3-5,2-1 0,2 0 1,-3 2-4,4-2-7,0 3-7,0-4-2,0 4-8,0-1-5,0 1-13,0-1-3,5 0-2,-2-3-5,-2 1 6,3-2-5,0 2-6,-3-1 1,7-3 5,-2 0-6,2-2-2,0 2 4,3-4 4,-2 2 4,0-3-3,2-1 11,-2-1-7,0 1 7,1-4 1,-1 3 4,-1-3 2,1 2-4,0 0 13,-4-3 5,0 6 11,0-2 8,-1-1 9,2 3-1,-2 2-3,-3-3-6,4 2 2,-3 0-6,-2 2-3,0 0-8,0 0 6,5 8-5,-5-2 5,0 3-5,0 3-1,-2-1-3,-1 6 3,3 1-9,0 2 18,-2-2-10,0 7-2,-1 0 1,6 2 4,-3-9-1,-3 2-3,3 5 1,3 0 2,-3-6-5,0 3 3,2 1-1,-4-3-2,6-4 1,-4 1 0,0-3-9,0-3 8,0 0-4,-2 0 2,2-1-1,-2-3 4,2-1 0,0-1-1,0 0 3,0-2 5,-3 1 6,3-4-1,-1 3 7,1-3-5,0 0-7,-10-9 8,6 3 1,1 0 11,1-2-8,-3-2 7,0-1-10,-1 0-2,-1-5-5,-2 0 1,1-1 0,1-1-2,-2-2-1,-1-3 5,3 4-7,-4-5-1,4 7-3,1-7-10,1 5-5,4-1-1,-3 2-8,3 0-9,2 1-11,0-1-16,4 1-16,2 0-22,2 0-23,5-6 14,-1 8-15,9-4-3,3 2-11,1 0-95,5 1-243,1 2 108</inkml:trace>
  <inkml:trace contextRef="#ctx0" brushRef="#br0" timeOffset="256881.0669">21091 10896 8,'0'0'115,"-13"-5"-7,13 5-4,-11 0-6,6-1 9,5 1-5,-12 0-2,5 0-10,0 1 7,7-1-7,-12 0-3,5 0-9,2 2-4,-5-1-7,6 2-4,-2-3-10,-1 4-6,1 3-1,-1-4-3,1 3-8,1 1-5,-3 2-3,2 1-4,-3 0-1,1 5-2,2-1 1,-1 3-1,1-2-12,1 0 5,0-2-5,1 3-8,-1-1 0,2-3-12,3-1-4,-1 0-4,1 0-8,1-3-1,-1 0-8,2-3 5,-1 0-2,5-1-3,-2-1-2,4-3 0,-8 0 2,14-4 8,-6 0-4,2 0 13,-1-3 2,0-2-13,0 0 8,1 0 8,-3 0-9,2-2 6,0-1 9,0 1 0,-1-4 13,0 5 12,-2 1 16,2-1 14,-1 3 13,-3 2-2,-1 0 11,-1-2-1,1 3-7,0 0-10,-1 3-2,-2 1-9,6-4-4,-6 4-4,0 0-8,0 0-2,4 11-1,-6-2-3,2 3-3,2 2 1,-2 2-2,-2 2-2,2 7 1,2 1 0,-2-2-3,-2 4-2,2 0 2,-2-3-1,0 4-1,-2 0 0,2 0 6,-1-3-6,0 5-3,-2-3 2,3 1-3,0 0-1,0-4 0,-3-8 3,3 2-2,0 2-5,-2-7 7,3 3 0,-1-5-5,1-3 1,-1 2 0,0-2 4,0-2 0,1 0-4,1 0-2,-3-3 5,2 0 2,1-1-1,0-3 0,-3 4 0,3-4 0,0 0 2,-11-8 1,7 3 9,1-1 0,-1-4 6,1-1-7,-1 0 3,-3-6-4,-2 3-1,3-6-2,0-4 1,-3-1-2,-3 3-2,1-3-9,0-1-8,-4 2 0,2-1-8,-5-2-1,4 4 1,-1-2-17,1 4-13,5 1-10,1 2-17,3-1-20,1 1-14,3-1-14,4 1-11,3-6-132,1 6-286,4-6 127</inkml:trace>
  <inkml:trace contextRef="#ctx0" brushRef="#br0" timeOffset="257192.1449">21284 10590 187,'3'-2'216,"-3"2"-11,0-8-8,2 7-9,-2 1-11,0 0-17,0 0-16,0 0-17,-2-5-19,2 5-12,0 0-9,0 0-14,0 0-9,0 0-7,0 0-5,2 20-4,-2-9-7,0 5 1,0 1-8,-5 9-2,8 2 1,-1-3-6,-2 5-1,2 1 1,0-2 0,-1 3-2,1-3-3,0 3-2,0 1-6,0-3-8,-1 0-6,2-2-3,-3-2-6,0 2-6,-3-3-4,3-7-14,-1 0-9,2-1-19,2-2-17,-3-4-10,-3 2-14,3-8-19,0 2-15,-1 1-17,2-3-131,-2-4-308,1-1 137</inkml:trace>
  <inkml:trace contextRef="#ctx0" brushRef="#br0" timeOffset="257599.8793">21482 10968 160,'0'0'197,"-6"-4"-9,6 4-18,0 0-13,0 0-17,-15 5-14,11-2-14,0 0-10,0 1-10,1 3-9,0-3-9,1 2-10,0 1-6,0 2-5,0 1 0,2 0-10,0 2-6,1 0-1,0-1-1,-2 2-4,2-3-3,3 7-5,-2-5-7,-1-1 1,3-1-2,-3 1-14,2 0-3,1-2 4,-2-1-6,1-1 4,0 0 1,0-3-2,3 1-4,-3 2 6,1-4-1,0 2-3,1-5 4,1 0 4,2 0-5,-8 0-1,13-5 5,-5 3 4,1-6 7,-1 3 4,-1 0 0,0-4 7,2 0 5,-4 0 0,3-1 1,-3-1 0,4-5-3,-5 2-2,2-3-1,-1 0-7,-1 1-3,1 2-1,-1 1-5,-3 4 2,0-2 1,-1 1-4,-1 0-2,-1 2-4,-6-3-7,3 5-6,-3-1-6,-1 2-11,-5 0-17,-1 2-21,-3 1-23,-1 0-24,-2 2-27,2-1-27,-1 4-141,2-3-331,3 1 147</inkml:trace>
  <inkml:trace contextRef="#ctx0" brushRef="#br0" timeOffset="258673.2594">21694 10933 26,'0'0'168,"0"0"-19,0 0-12,4 3-20,-4-3-5,4 7-9,0 0-6,-4 0-15,2 1-9,2 4-12,-1 0 5,1 5-10,-2 0-5,2 1-6,-1-1-4,1 1-6,-2-4-2,3 3-2,-4-2-1,1-1-6,-2 1-13,2-4-3,-2 0 0,1-2-7,2 3-7,-6-6-13,3 2 2,3-2-9,-3-3 2,0 3 3,0-3 4,0-3 0,0 5 10,0-5-1,0 0-2,0 0 2,0 0 9,0 0-11,-3-17 9,3 11-1,3-5 3,-2-1-9,-1 1 2,4-7 2,-3 2 1,3-1-7,-1 1 6,0-1 4,4 2 0,-2-1-5,-1 4 12,1-3-3,-1 6 9,0-1 0,2 3 4,-2 2-3,-3 0 0,3 1-6,0 2-8,1 1 9,-5 1 2,8 3 9,1 0-2,-4 1-3,3 3 4,-2 0-4,3 3-6,-3-1 8,-1 5-7,3-1 2,-4 3 6,3-2-9,-1 2-4,-4-4 3,1-1-3,-2 3 6,0-3-8,0 1 3,-1 2-2,0-4-3,0 1-3,-1-2-8,1-1-7,0-3 2,0 2-8,-1-5 3,0 2 0,1 0 9,0-4-3,-3 4-1,3-4-6,0 0 2,0 0 2,0 0-6,0 0 11,-6-12-4,4 7-4,4-2 6,-2-1-14,0-3 11,0 0-12,2 0 7,2-7-6,1 1 3,2 1 5,0-1 0,2 0 6,-1 0-7,2 1 9,2 0 6,-1 2 5,-2 1-3,1 4 1,2-3 6,-6 6 9,4 0 6,0-1 8,0 4-3,-3-2 3,1 4-6,-3-2 9,3 2 8,3 1-2,-4 0 4,-2 1-10,1 1 2,2-1 1,-2 0-5,-2 2-1,1 1 0,2-2-1,-4 2-5,2 0-10,0 0 7,-1 1-8,0 1 5,-1 1 0,-1 0-4,2 1-4,-2 1 7,0 2-11,1-2 4,0 3 1,-1 0-3,-2 1 4,0 0-7,0 3 4,0-3 0,2 2-7,-2-1 5,-2-2-4,2 1 4,2-1-3,-4-1 1,4-2 1,-4 0-1,4-1 2,-2 0-1,0-3-1,3 0 1,-1-2 3,3 2 3,3-5-1,-3 0 0,4 0-4,-1-3 3,2-1-6,3-2 0,-2 1 10,6-6-9,-3 2 4,2-1-5,-1-2-2,0-1 3,-2 1 1,3 0-2,-7-3 1,4 2 1,-4-3-1,3 0 6,-5 1-6,3-1-3,-2 0 1,-3 1 3,-1 3 1,-4 0-8,0 2 10,0-1-1,0 1-2,-4 2-2,2 2 0,-4 2-4,4-1-1,-6 2 0,3 0 3,0 1 1,-1 2-1,1-2-3,5 2 7,-12 2-6,8 0 2,-3 1-3,1 2-2,1-1 4,0 3 4,2 2-4,-1-1 1,0 2 1,1-1 2,1 4-10,0-3 12,1 5-5,-2-1-2,3 1 6,-2 2 0,2-6-7,2 1 2,1 1-2,-3 1 5,3-3 3,-1 0-3,2 0 1,0-3 0,0 2-3,3-3 2,-3 1 7,3-3-7,-4 3-1,5-4 6,-2 0-2,2 1 0,-1-3-5,0 1 0,-3-3-20,5 0-22,-9 0-27,10-1-45,-6-3-136,0 0-272,0-1 121</inkml:trace>
  <inkml:trace contextRef="#ctx0" brushRef="#br0" timeOffset="259098.7168">22627 10933 45,'0'0'181,"0"0"-17,5-3-22,-5 3-9,0 0-10,9 4-11,-5 0-6,2 1-11,1 0 3,-1 2-14,5 2-3,-4-1-12,0 2-5,2 3-4,-3 2-8,3 2-3,-5-7-8,1 9-6,-3-4-3,1 2-2,-3 0-2,0-3-6,0 3 4,-3 0-6,1-6-3,-1 0-4,3 1-4,-2-2 3,0 2-10,-2-4-4,4 1 3,-2-4-4,1 2-2,-2-2-12,2-2 12,0 1 1,-3-2 9,4-2-4,-1 3 0,1-3 0,0 0-2,0 0 2,0 0-3,-9-9 5,9 5 2,-3-4 6,2 0-4,-2-1-8,2 1 5,-2-4 2,3 1-6,-2-1 12,2 1-2,0-5 1,2 1-2,2-2-2,-3 0 3,2 2-5,2-1-3,2-4 2,0 6-8,-1 4 3,2-1 1,0 2-9,0-1-2,0 3-14,3-1-15,0 2-18,2 1-8,-2-1-21,3 2-25,5 2 1,-2-1-19,4 1-99,2 0-246,0 0 109</inkml:trace>
  <inkml:trace contextRef="#ctx0" brushRef="#br0" timeOffset="259600.1741">23118 10948 25,'-4'-2'141,"0"-1"-4,-1 0 0,-1 2-3,6 1-19,-12-3-9,6 2-9,-1-1-6,0 0-11,7 2-11,-12 3-5,5-2-5,-1 3-11,0 0 0,1 0-3,0 2-5,-4 1-5,3 1 4,-1 0-8,3 2-7,-2 0-4,2 0-1,1 2 1,-1-1-3,3 1 0,-4-2-2,5 6-10,1-5 9,-1 0-10,2 0-2,-1 1-3,4-2 1,-2-1-7,1-1 9,2-1-8,0-2-4,-1 0 3,5 0-6,-2-3 14,1 0-15,2 1 4,0-3 1,-1 0 6,4-4 1,-3 0 2,1 0-2,0-1-2,-3-1 1,2 0 4,-4-1-2,4-2 7,-4 0-4,2-2 4,-1 1 8,2 0-3,-2-6-2,-1 0 16,-1 6 1,0-2 10,-1 1 4,-1 0-3,0-1 2,1 3 0,0-1-1,-2 2 6,2 0-2,-3 3-1,1 0-2,-1 1-1,0-2-5,0 6-5,0-4-6,0 4-3,2-5-1,0 3-8,-2 2 1,0 0-2,0 0-4,0 0-2,5 10 2,-5-3-4,1 0 5,2 3-2,-2 2-6,0-1-11,1 6 1,-1-6-3,-2 5-4,2 1-1,-2 0-11,2-5-19,-2 0 4,1 0-2,-2-2-27,1-1-11,0 3-13,-2-4-19,3-1-13,-1 0-21,0-3-82,-1 1-252,1-3 111</inkml:trace>
  <inkml:trace contextRef="#ctx0" brushRef="#br0" timeOffset="259892.1656">23325 10706 56,'1'-7'219,"-1"2"-19,0 3-22,4-4-23,-4 3-18,0 3-16,0 0-16,0 0-9,0 0-11,8 11-7,-5-4-8,0 6-5,2 3 0,0 3-11,-2 0-2,-1 2-9,2 2-1,-1 4-5,1-2 4,-3 3-1,-1-3 0,6 1-5,-5-1 1,2-7-6,-2 8-2,2-8-6,-2 2-1,-1-2 0,3 3-14,-3-5-6,1-3-13,1-1-5,-2-3-17,0 0-22,-1 1-23,1-3-3,0 0-31,0-1-16,0-4-20,-1 1-103,1-3-272,-5 2 120</inkml:trace>
  <inkml:trace contextRef="#ctx0" brushRef="#br0" timeOffset="260329.8345">23382 10935 6,'7'-1'119,"1"-2"-6,3 2-11,-1 0-13,2-2-6,2 3-4,2 0-9,2 0-14,-5 0 6,2 0-11,-2 0-6,1 2 3,4-2-10,-3 1-6,-3-1 2,-1 1-6,0-1 1,-5 3-4,0-3 5,1 0 10,-7 0 6,7 0 6,-7 0 4,7 0 11,-7 0 8,0 0-7,8-3 1,-8 3-3,0 0 0,5-2 6,-5 2 1,0 0 0,0 0-1,3-2-2,-3 2-1,0 0-3,0 0-4,0 0-4,3-4-6,-3 4-5,0 0-4,0 0-7,0 0-5,0 0-3,0 0-6,0 0-2,0 0-8,0 0 1,0 0-4,0 0-1,0 0-2,0 12-1,-1-3 3,2-1-2,-4 4-2,3 0 1,-3-1-2,-1 6-6,3-1-3,-3 0-8,0-1-8,1 2-8,1-1 3,-1-1-4,1-3-1,-1 0-3,3 1-9,-4-4-5,3 0-10,0 0-14,-2-2-4,2-1-21,0-2-16,-1 0-6,-2 0-24,2-2-20,2-2-99,0 0-284,0 0 126</inkml:trace>
  <inkml:trace contextRef="#ctx0" brushRef="#br0" timeOffset="260555.9796">23569 10759 89,'3'-4'213,"-3"1"-16,0 3-15,7-5-17,-4 5-19,-3 0-18,7-1-12,-7 1-12,4-3-13,-4 3-8,0 0-14,12 3-12,-12-3-22,7 1-30,-3 4-36,1 0-28,-1-1-36,1-1-37,-2 2-96,2-1-246,-1 1 110</inkml:trace>
  <inkml:trace contextRef="#ctx0" brushRef="#br0" timeOffset="261333.8928">23876 10951 43,'-6'-1'214,"0"-1"-7,0 1-9,1 0-21,5 1-7,-13 0-8,7-3-23,6 3-11,-11 0-11,5 0-11,2 3-16,-2-2-6,2 3-10,-2-2-10,-1 2-6,0 3-5,4-2-4,0 2-12,-1 1-15,-2 1-4,6 1-7,-4 1-8,2 4-5,-1-3-3,-2 4-2,5-6-13,0 3 0,0 3-7,0-2-5,0-5-1,0 3-4,0-1-4,0 0-9,5-2 0,-1-2 5,1 3 7,-1-7 2,1 2 0,-1-2 2,1 1 13,0-1 0,2-3 4,-1 0 3,-6 0-4,10-3 10,-5 1-2,0-1 5,-1-3-1,2 2 5,-2-2 2,3-2 1,-3 0-1,1-1-4,0 0 2,0-2-5,-4-2 10,4 1-4,-2-3 1,1-2 5,-2 2-9,1-2 0,-2 0-7,-1 1 11,0 4 13,1 0 1,1-1 5,0 4 7,-2-1 3,0 3 5,2 0-2,1 2 0,-3 0-7,1 1-5,0 0-5,2 3 0,1-2-9,-4 3 7,9 0-7,-9 0 3,12 7-3,-6-2 0,0 3 0,2 4 0,1-3-2,0 5 3,0 2 11,0 0-7,-3 0-3,3-1 1,-4 3 0,-1 0-1,0 0-1,-1-1-6,-2 2 6,3-2-3,-3-3-1,-1 2-8,-1 0-5,2-4 2,-1-1 2,0-2-3,-1 0-4,1-1 1,-3-2-1,1 0-1,2-1 0,-2-1-1,2-2 5,0-2 13,-1 6-9,1-6-1,0 0-5,0 0-2,0 0 2,0 0 4,-8-12 1,6 7-2,-1-2-1,3-1-2,0-1-8,-2-3-1,0-1-3,1-1 1,1-1 2,0-6 3,1 5 6,3-3 3,3 0 3,-1 1-12,4-7 7,2 4-1,2-2 5,-3 7 0,5-5 4,-2 7-3,0-1 7,2 3-7,-3 1 4,2 0 3,-3 2 2,-2 4 5,0-2 1,2 4 0,-4 1 1,-1 2 14,2-1-5,-4 1-1,3 0-5,-2 3 3,1 0-3,-1 6 3,-2-3 2,1 5 0,-1 1 0,0 1 2,-3 3-3,1 1-3,-3 3 3,0-1-3,0 2-1,-3 1 0,1-1-2,1-3 1,-2 2-6,1-2-17,1 0-25,-5-1-43,2-1-45,-2 1-172,0-9-318,-3 5 141</inkml:trace>
  <inkml:trace contextRef="#ctx0" brushRef="#br0" timeOffset="261971.5024">20681 11330 25,'-4'-1'177,"-2"-2"-6,2 1-5,4 2-7,-6-2-16,6 2-6,-3-3-23,3 3-13,0 0-9,0 0-7,0 0-12,0 0 7,20 5-9,1 0-6,7-2-1,24 9-7,1-6 0,9 6-2,29 1-2,1 2 1,4-2-7,4-1-2,3 2-4,3-1 0,7 1-1,0 1-4,3 1 1,4-6 0,0 1 3,1-5-5,-3 6-2,7-9-5,-5-2-4,0 2-5,-2-3 0,-5-2-6,2-3-2,-10-3-5,4 2-5,-7-2 2,-11 4 0,-30 0 0,2-1-2,-6 0-1,-22-1 0,-1 4 1,-2 3 3,-13-4 1,0 1 4,-7 0-2,1-1-4,-3 2 2,-4-2 0,0 2-10,-4-2-14,1 0-13,2 0-14,-5 3-15,1-4-21,-1 4-25,0 0-8,-9-3-25,1 3-12,-3 0-26,-7 0-100,0 0-300,-10 3 133</inkml:trace>
  <inkml:trace contextRef="#ctx0" brushRef="#br0" timeOffset="262421.6577">20588 11555 19,'0'0'101,"0"0"-2,0 0 0,0 0 2,36 0-8,-2 0-9,21-2-13,6 1 2,31-1 1,6 0-6,0 0 4,13-1 5,3 2-6,7-5-5,12 5-7,5-3-3,0-1-2,9 2-3,1 2-1,4-4-2,2 2-5,-2-3 1,-4 5-6,-9-1 2,-6 4-3,-5-4-2,-11 4-7,-12 5 3,-6-4-9,-37 0 9,-4-2-8,-6 0 5,-12-2 4,-6 3 0,-2 1-1,-4-6 2,-7 3 1,-7 3 1,-1-3 7,-2 0-2,-3 0-3,-2 0 0,1 0 1,-7 0-4,11 0 3,-7 0-3,-4 0-5,6 0-2,-6 0 0,5 3-6,-5-3-4,0 0-3,0 0 3,0 0-12,0 0-10,0 0-12,0 0-19,0 0-32,0 0-26,0 0-29,-25-3-49,7 6-166,-1-3-365,-8-3 161</inkml:trace>
  <inkml:trace contextRef="#ctx0" brushRef="#br0" timeOffset="270976.9172">15686 14368 211,'0'0'205,"-8"-2"-16,7-2-16,1 4-8,-9 0-20,9 0-15,-9-3-10,9 3-11,-8 5-11,3-2-10,1-2-10,-1 3-6,1 0-6,2-1-7,-2 2-6,0-1-7,2-1-4,-1 3-5,1-2-3,0 0-3,1-1-3,1 2-3,-1 0-2,1-5-4,0 5-2,1-1 0,-1 1 0,3-3-5,-3-2-1,4 5 1,-3-3-2,-1-2 2,4 3-1,-4-3-2,0 0 4,0 0-1,6 0-1,-6 0 2,0 0-1,8-7-2,-6 4 2,-2-1-3,1 1-1,-1-2 1,0 5-3,-1-8-1,1 8 4,-2-9-7,2 7 1,0 2-1,-4-6-3,2 2 0,2 4-6,-6-4-8,4 3-12,2 1-14,-7-2-22,7 2-19,0 0-18,0 0-17,-13 4-22,9-3-16,2 4-139,1-1-318,1-4 141</inkml:trace>
  <inkml:trace contextRef="#ctx0" brushRef="#br0" timeOffset="271314.0118">15819 14444 63,'0'0'203,"0"0"-16,0 0-11,0 0-16,0 0-12,0 0-20,0 0-12,0 0-13,0 0-8,5 5-13,-5-5-6,0 5-7,3-2-5,-5 1-5,6-2-8,-3 3-7,1 0-2,0 0-5,-2 0-6,2-1 0,0 1-1,-1-2-5,2 2-2,0-3-4,0 3 2,0-3-1,-1 1-3,-2-3-2,6 4 0,-4-2-3,-2-2 5,0 0-2,5 3-2,-5-3 3,4 1-2,-4-1-3,0 0-1,0 0 1,0 0-2,5-6 2,-5 6 0,3-4-2,-3 4-4,0 0-1,5-3-2,-5 3-6,0 0-15,0-2-23,0 2-29,0 0-33,0 0-21,0 0-4,0 0-22,0 0-129,0 0-302,-8 12 134</inkml:trace>
  <inkml:trace contextRef="#ctx0" brushRef="#br0" timeOffset="271681.696">15584 14730 146,'0'0'183,"0"0"-22,0 0-16,0 0-13,0 0-18,0 0-10,0 0-8,0 0-9,0 0-12,0 0-4,10 10-11,-7-9-6,1 3-7,-2 0-1,4-1-6,-3 2-5,-1-3 1,2 2-2,-1-1-6,-3-3-5,4 4-3,-3-1 0,-1-3 2,3 3-3,-3-3 1,2 2 15,-2-2 15,0 0 10,0 0-4,0 0 0,0 0-3,0 0-2,5-12-9,-5 7-1,-1-2-1,1 1-5,-2-3-2,0 2-3,2-2-6,-2 3 1,-1-3-4,3 4-4,-3-5-2,1 3-1,1 3-4,-1-2-7,1 2-11,0 0-11,-2 0-18,3 4-31,-4-5-26,4 5-27,-6-2-26,6 2-28,-6-3-135,0 0-337,3 2 149</inkml:trace>
  <inkml:trace contextRef="#ctx0" brushRef="#br0" timeOffset="272060.2058">15617 14575 33,'-5'0'174,"5"0"-11,0 0-19,0 0-14,0 0-11,0 0-9,-3 9-12,3-9-6,0 5-12,-1-2-6,1-3-10,0 0-5,3 7-8,-3-7 0,2 3-9,-2-3-3,1 5 0,3-3-10,-4-2 16,3 4 8,-3-4 3,6 0 4,-6 0-1,6 1 4,-6-1-3,0 0-3,8-5-3,-7 3-9,-1 2-3,3-5-2,0 2-4,-3 3-2,2-5-5,-1 1-5,-1 4-2,3-4-4,-3 4-4,0 0-9,0-4-11,0 4-11,0 0-23,0 0-32,0 0-21,0 0-17,0 0-26,0 0-37,0 0-121,0 10-318,1-5 141</inkml:trace>
  <inkml:trace contextRef="#ctx0" brushRef="#br0" timeOffset="272356.6679">15839 14680 105,'0'0'185,"0"0"-23,0 0-15,0 0-17,0 0-12,0 0-12,3 3-8,-3 0-12,6 1 5,-5-1-23,2 1-5,2 3-6,-1-4-3,-3 3-9,5-1-4,-3-1-2,1-1-5,2 3-7,-2-3 1,0 0-2,-1-1-5,3-1 0,-6-1 6,4 2 4,-4 3 13,0-5 3,0 0 3,6 1-3,-6-1-6,4 2-2,-4-2-3,0 0-10,0 0-4,0 0-11,0-10-14,0 10-16,0 0-23,-6-7-30,2 5-28,4 2-41,0-8-159,-4 5-324,3 1 144</inkml:trace>
  <inkml:trace contextRef="#ctx0" brushRef="#br0" timeOffset="272917.102">15827 14279 132,'-2'-4'228,"1"1"-17,1 3-15,-2-5-12,2 5-11,0-5-12,0 5-12,0 0-14,0 0-15,-1-5-13,1 5-10,0 0-9,-2-3-9,2 3-10,0 0-4,0 0-8,0 0 0,0 0-14,0 0-4,0 0-5,-1-3-3,1 3-2,0 0-2,0 0-3,0 0 2,0 0-5,0 0-2,0 0-1,0 0-2,0 0-2,0 0 0,0 0-3,0 0-4,0 0-8,-3-5-1,3 5-4,-1-5-6,1 5-4,0 0-10,-6-3-16,6 3-9,-8-2-18,8 2-19,-11 0-15,11 0-19,-12 3-22,4-1-23,1 3-139,-2 0-331,-2-1 147</inkml:trace>
  <inkml:trace contextRef="#ctx0" brushRef="#br0" timeOffset="273248.1041">15461 14441 53,'-4'1'189,"4"-1"-16,0 0-11,0 0-9,-1 5-14,-2-1-10,3-4-13,-3 7-6,3-2-14,0-2-11,0 4-7,0-2-6,0 0-8,0 0-4,0 2-9,0-2-2,3-1-4,-3 1-8,3 0-1,-3 0-4,1 1-2,-1-2-2,4 0-1,-4-2-3,4-1 0,-4-1 0,5 3-4,0-2-3,-5-1-1,0 0-1,14-2-2,-9 0 3,2 1-4,-7-1-2,6-2-8,-3 1-11,3 2-11,-2-2-16,-4 3-23,5-4-30,-2 2-22,-3 2-27,0 0-16,0 0-112,0 0-287,0 0 128</inkml:trace>
  <inkml:trace contextRef="#ctx0" brushRef="#br0" timeOffset="273528.8044">15377 14829 61,'2'4'137,"2"2"-12,0-2-6,5 1-17,-4 1-6,4-5-9,1 5 2,0-3 2,2 1-5,2-2 2,-2 0-8,-1-1-8,1 1-4,-2-2-7,-1 0-7,0 0-1,-3 0 2,-6 0 4,9-2-7,-4 1-5,0-1-1,0 2-6,-5 0-1,4-3-6,-3-1-4,-1 4-6,2-5-8,-2 5-12,0 0-10,-2-4-19,2 4-27,-1-4-22,1 4-27,0 0-43,-2-4-106,2 4-271,-3-5 120</inkml:trace>
  <inkml:trace contextRef="#ctx0" brushRef="#br0" timeOffset="273806.7653">15911 14847 84,'6'3'155,"-6"-3"-10,0 0-6,8 0-9,-8 0-16,7-2-9,-7 2-5,11-1-11,-5 0 3,-6 1-2,9-3-6,-6 3 2,-3 0-7,6-4-6,-1 2-8,-5 2-6,4-5-5,-1 2-2,-2 0-7,0-2-7,-1 1-10,0-1-16,-2 1-14,-1-3-22,0 3-19,0-1-26,-2 1-34,2-1-28,-1-2-127,-1 4-279,1-4 123</inkml:trace>
  <inkml:trace contextRef="#ctx0" brushRef="#br0" timeOffset="274061.5532">16105 14548 122,'1'-5'221,"2"3"-17,-3 2-15,0-5-13,0 5-13,0-6-16,1 5-12,-1 1-17,3-6-11,-3 6-11,0-4-12,0 4-15,0 0-17,0 0-19,3-3-29,-3 3-30,2-4-57,-2 4-50,0 0-147,-9-7-303,5 3 134</inkml:trace>
  <inkml:trace contextRef="#ctx0" brushRef="#br0" timeOffset="274284.1828">15902 14338 71,'0'0'210,"0"-5"-16,0 5-14,0-4-20,0 4-13,0 0-8,0 0-22,0-6-11,0 6-16,0 0-18,0 0-25,-2-5-26,2 5-37,0 0-39,0 0-35,0 0-37,-8-2-84,1 2-230,2-2 102</inkml:trace>
  <inkml:trace contextRef="#ctx0" brushRef="#br0" timeOffset="274496.212">15681 14268 23,'0'0'146,"0"0"-6,0 0-10,0 0-12,0 0-12,0 0-14,0 0-3,0 0-14,0 0-6,0 0-4,0 0-11,0 0-5,0 0-12,0 0-8,-10 2-18,10-2-34,-8 2-41,3-1-49,-5 1-60,-1 0-186,-1-1 83</inkml:trace>
  <inkml:trace contextRef="#ctx0" brushRef="#br0" timeOffset="274721.6087">15350 14468 117,'0'0'153,"5"3"-15,-4 2-9,2-2-16,-2 1-9,3-2-9,-2 4-11,2 0-11,-1-2-2,0 4-29,-1-1-26,-1 0-25,2 0-26,-2 1-24,1 4-36,-2-1-62,-3 1-168,0 1 74</inkml:trace>
  <inkml:trace contextRef="#ctx0" brushRef="#br0" timeOffset="274929.9559">15480 14966 42,'18'8'48,"-6"-3"2,7 2-13,-4-2-6,2 2 3,-1 0-20,1-3-13,1 1-9,-7 1-8,7-3-1,-1 1-3,-4 0-13,2 1 28,0-1-22,-2-3 27,1 0-23,-1 1-22,-4 0 9</inkml:trace>
  <inkml:trace contextRef="#ctx0" brushRef="#br0" timeOffset="276293.8691">14367 13646 42,'0'0'79,"0"0"-5,0 0-4,-1 14-11,1-2-3,-3 3-6,3 4-5,3 8-1,-2 6-3,3 0-2,-3 13-1,7-1 6,-3 6 7,1 4-7,-2-1-1,4 4-2,-3 0 4,3 1-7,2 23-6,-5-27-2,3-2-5,-3 2-4,4 4 5,-1-2-4,-2-3 4,3-1-8,1 2 1,-5-6-1,1-3-5,0-10-1,-2 1 2,2-3-6,-2 0 2,-2-3-1,0 0-5,-2-2 10,3-2-11,-3-7 4,0-1-6,-1-1-7,0-2-5,0-8-10,1 3-8,-2-1-3,0-3-2,2-2-2,-2-1-9,1-1-13,1-3-23,0 0-73,0 0-166,-11-10 73</inkml:trace>
  <inkml:trace contextRef="#ctx0" brushRef="#br0" timeOffset="276995.5109">14429 13515 30,'-3'-2'82,"3"2"-8,0 0-8,0 0-3,13-2-1,-3 2-6,8 1-6,11 2-1,6 0 1,21 2 3,8 1-1,29-1 4,-2 6-3,6-5-4,0 5-2,11-5-6,0 6 0,12-3-5,6 2-2,3 1 1,1 0-4,3 2-7,2-6-1,1 3 2,0-3-3,1 0-9,-9-2 5,2-2-5,-6 2-5,-2-1 10,-6-5-7,0 1 4,-3 0-4,-5-2 2,-8 1-1,-2 0-6,-6 0 4,-29 0-4,-2 1 14,3-2-3,-2 2 7,-2 0-2,0 2 1,-3-2-3,-3-1 5,-15 3-5,1-1-4,-3-2 1,1 2 0,-6-2-4,-1 3-3,-2-3-1,-1-2 3,-8 4-1,0-4-2,-4 1 0,-2 1 2,-3 0-5,0-2 6,1 2-4,-3 0-2,0 0-2,-1-1 2,-2 0-3,-6 1 9,10 0-9,-4 0 0,-6 0 4,7-3-9,-7 3 2,0 0 2,0 0-6,8 0 1,-8 0-1,5 3 0,-5-3 6,4 4-5,-3 0 3,0 0-2,2 1 1,-1 0-2,2 4 5,-1 3 1,1 5-11,-1 2 7,4 8-2,-3 4 6,1 3-5,-3 13 0,-1-11-3,2 15 12,0 2-11,-9-2 3,3 2 1,-2-1-6,3 0 2,-1-2 3,-1-1-2,1 2 0,1 2 3,0 0 2,0-6-2,-4 5 1,0-2-3,1-2-2,1-1 3,-1-10-1,4-3 2,-2 0 6,1 2-8,-2-2 4,4 0-5,0-2 1,0-2-12,0-2-18,-2-2-15,4-5-15,-2-2-16,0-2-26,0 0-21,0 1-78,-2-8-220,-1 1 98</inkml:trace>
  <inkml:trace contextRef="#ctx0" brushRef="#br0" timeOffset="277727.7521">14786 15146 12,'-6'1'61,"6"-1"-2,0 0-7,-2 4-4,2-4-7,0 0 1,0 0 9,-2 4 4,2-4-1,0 4 14,0-4 1,9 4 1,-4-2-4,2-1-4,-1 2 6,9 0-5,3 0 2,12-3-10,0 2 2,6 0-10,17 0 1,5 0 9,4-3-11,35 0 14,4 1-1,1 0-5,12 2 1,2 1-4,6-6-2,10 6-1,2-2 0,12 2-3,4-1-7,3-1-6,-1 1-1,0 5-4,-2 2 1,-5-1-1,-4 3 1,-11 1-2,-7 0-1,-10-1 1,-9 0-4,-8-4 3,-31 1-1,-2-3-3,-3 3 0,1-4 2,-2 2 2,-4 0-4,-2 1-1,-14-4-4,-1 0 9,3 0-1,-5-2-2,-2-1-4,-4 4 3,0-3-1,-3 0 5,-4-1-4,-5 0 7,1 1-7,-2-1 1,-3 0-4,-1 0 2,-3 0 0,4 0-1,-9 1 1,4-1-2,-4 0-2,-5 0-1,9 0-5,-4 0 0,-5 0-1,5 2-2,-5-2-1,0 0 1,7 1-2,-7-1 1,0 0-2,0 0 0,0 0 6,0 0-8,7-3-5,-7 3-8,0 0-7,0 0-20,0 0-21,0 0-31,4 4-44,-4-4-37,0 0-203,0 0-404,0 0 179</inkml:trace>
  <inkml:trace contextRef="#ctx0" brushRef="#br0" timeOffset="297833.1311">12351 11593 117,'0'-4'186,"0"-4"-11,0 2-8,0 0-12,0 2-12,0 1-12,0 3-17,0-7-11,0 7-15,-1-4-9,1 4-7,0 0-9,0 0-7,0 0-8,0 0-1,-9 14-7,6-7-8,1 2 3,-1 2-3,-1 0-3,4 0-4,0-1 3,-1 7-14,2-1 11,2-1-11,-2-2 0,3 0-2,0 2-4,1 1 0,1-1-5,1 0 1,0 0-3,-2-4-6,2-2 2,-1 2-1,2 1 0,-2-6-4,-1 2 3,3-1 1,-3-2-1,4 0 6,-5-1-5,2-2 4,-2-1-1,-4-1 4,15-3-3,-7 1-1,-3-5-11,4 0 15,3-3-1,-6 1 6,3-5-6,0 0 5,-3-2-4,1-1 4,-3 1-7,2 1-1,-2-5 3,-1 4 1,-1 0-3,-4 0 3,2 3 1,-2 2 0,2-1-6,-5 2 5,2 0 0,0 1-4,-4 2-9,1-1-11,-3 3-1,0 1-5,0-1-8,-4 4-15,3-1-16,-3 4-10,3-1-17,1 0-19,0 4-11,-4-2-11,4 4-83,4-5-233,-4 3 103</inkml:trace>
  <inkml:trace contextRef="#ctx0" brushRef="#br0" timeOffset="298160.9026">12705 11653 20,'4'2'100,"-4"-2"-4,0 0-11,5 4-6,-4-1-12,2-1-2,2 1-11,-5-3 2,6 3-6,-2-2-3,1 1-8,-5-2 2,7 3-2,-1-3-8,-1 3 9,-1-3-7,-4 0-10,6 0 15,-6 0 6,7 1-12,-7-1 26,0 0 4,6-4-8,-6 4-2,5-4-3,-5 4-5,1-4-6,1 0-8,-4 0-3,2 4-6,-2-6 6,-1 3-11,1-2 2,-2 1-4,0 1-7,2 0-8,-6 0-12,5 2-15,-3-1-22,6 2-20,-9 0-20,9 0-23,-6 2-93,6-2-222,-8 1 99</inkml:trace>
  <inkml:trace contextRef="#ctx0" brushRef="#br0" timeOffset="298581.6122">12941 11503 66,'0'0'126,"0"0"-5,-5-2-9,5 2-9,0 0-4,0 0-6,-10 10-14,10-7-8,-1 0-9,1 3 2,0 0-8,-4 0-10,8 1-1,-4-1-9,1 4 7,2 1-15,-2 1 2,4-1-5,0 1 1,-1-2-6,1 1-3,1 0 11,1 4-7,0-2-7,1-1 3,2 0-4,0 0 5,-2-2-4,1-1-6,0 1 0,1-2 0,-2-1 3,0 0-5,3-2 0,-6-2 4,3 1-2,-3-2-1,0-2 0,4 0-5,-4-1 5,-1-4 4,5 2-3,-3-2-1,3-2 3,-2-1-5,-2-3 5,-1 0-7,-2-1 8,2-1-5,0-3 6,-4 5 8,1-1 8,-2-5-4,-1 2-10,0 2 1,1 1-2,-7 1-6,6 1-4,-2 1 9,-3-1-4,4 4-9,0-3 0,-6 2-1,0 2-5,5 0-24,-5 1-9,-1-1-11,2 4-19,1-2-11,0 3-19,7 0-13,-15 3-106,9-3-236,-1 1 104</inkml:trace>
  <inkml:trace contextRef="#ctx0" brushRef="#br0" timeOffset="298907.8401">13309 11414 177,'0'0'172,"0"-4"-17,0 4-15,0 0-11,0 0-14,3-5-16,-3 5-6,0 0-15,0 0-9,0 0-6,0 0-6,0 0-9,-3 18-2,6-9-7,-3 1 2,0 2-4,0 2-11,5 1 1,-1 4 2,-3-3-8,3 5-3,-2-2 0,2 0-4,0 5-2,0-4 0,-3-1 3,2-1-6,1 0 1,-2 2-3,0-3 3,0-1-18,-2 1-6,0-5-4,5-1-17,-4 0-7,-1-1-20,2 0 3,-2-1-13,0-1-6,0-3-24,0 2-16,0 0-79,0-5-212,1 0 94</inkml:trace>
  <inkml:trace contextRef="#ctx0" brushRef="#br0" timeOffset="299507.948">13920 11330 137,'1'-1'159,"3"-3"-5,-2 2-9,0-2-8,-2 4-14,1-4-7,-1 4-13,5-3-16,-5 3-7,0 0-14,0 0-3,0 0-14,0 0-4,0 0-3,0 0 0,-5 13-4,4-8-8,-3 5-2,-1 0-4,0 4-3,2-2 3,-2 5-3,-5 0-6,4 2-1,-1 5 0,-2-1 2,0 2-9,3-6 5,-4 7-3,0 0-2,1-1 0,1-1 2,-1-1-2,-1-3-1,6-1-8,-4-2 9,2 1-3,-3-2-10,0-2-2,1 2-6,3-6 10,0 1-9,-1-2-15,3-2-10,-2 0-3,2-3-8,1 2-3,-2-2-8,1 0-14,2 0-6,-2-1-13,3-3-17,0 0-90,0 0-215,-12-4 95</inkml:trace>
  <inkml:trace contextRef="#ctx0" brushRef="#br0" timeOffset="299745.8087">13647 11501 106,'0'0'191,"0"0"-4,-3-4-20,3 4-13,-1-4-12,1 4-18,0 0-11,0 0-11,0 0-15,0 0-7,0 0-8,0 0-10,0 0-5,0 0-9,0 0-8,14 3-17,-8-2-27,-1-1-26,-1 4-34,1-2-23,-1 0-30,0 1-126,-1 1-262,-1-2 117</inkml:trace>
  <inkml:trace contextRef="#ctx0" brushRef="#br0" timeOffset="300023.5369">13952 11715 194,'0'0'214,"0"-5"-16,0 5-10,0-5-14,1 3-11,1-1-12,-2 3-16,5-7-13,-3 4-14,3 0-14,-1 1-4,-1 1-11,-3 1-10,5-4-7,-5 4-6,1-1-5,-1 1-7,0 0-9,5-4-15,-5 4-19,0 0-14,0 0-19,0 0-29,0 0-37,0 0-28,0 0-56,0 0-108,0 0-313,-1 10 138</inkml:trace>
  <inkml:trace contextRef="#ctx0" brushRef="#br0" timeOffset="306357.7974">17095 15931 116,'4'-5'132,"0"-1"-5,-1-1-4,-2 2-8,2-3-2,0 2-4,-1-2-1,-1 1-12,-1-1 0,1 2-4,-1-1-8,0-1-7,0 3-5,-1-4-4,1 4-6,-1 0-8,-1-2-1,1 1-5,-1 2-6,-1-3-2,-2 4-8,0-1-2,0 2-5,-3 0 1,1 1-4,-1 1-2,-4-2-7,2 4 0,0 1-5,2-2-4,-1 3 7,-1 0-3,1 3 0,-3-4 2,6 4-4,-3 0 1,0 0-5,2 0 0,0 1 0,3-1 0,-2 3 2,3-3-3,1 0-2,1 2 3,1 1-3,1 0 3,1 0 1,3 0-2,-3 0 0,4 0-2,-1 2 8,2-3-5,5 3-3,0 1 4,-3-5-4,6 5 2,3-1-2,-4-1-1,2 0 6,-1-2 1,-2 5-5,1-5-4,0 2 7,0-1-7,-3 1 2,3 3-1,-7-5 0,-1 0 4,3 0-3,-1 3 0,-2-1 2,-1-2-2,0 0 1,-1 0-4,-4-2 9,3 2-3,-3-3-1,2 2 2,-2-2 0,-2-1-3,0 2 0,1-2 1,-3 3 1,0-2 0,-1-3 0,0 4 0,-4-7-2,-1 5 3,4-3 1,-6-1 0,3 0 0,-5-2 1,0 1 0,3-3 1,-3 0-5,1-1 0,-4-2 7,2-1-5,2 1 2,0 0-2,3-3 1,-3 2 0,0-4-3,-2 2 2,4-1-2,4 3 2,-4-3-6,3 1 6,2 1-2,1 0 5,1 0-11,-3 2-9,5 2-11,-1-4-18,3 4-14,0 4-26,2-8-23,-1 2-27,5 0-15,-2 3-105,-1-1-275,-3 4 122</inkml:trace>
  <inkml:trace contextRef="#ctx0" brushRef="#br0" timeOffset="306869.8294">17438 15886 130,'0'0'168,"1"-5"-11,-1 5-10,0 0-15,0-5-9,0 5-27,0 0 0,0 0-16,0 0-10,0 0-5,0 0 0,0 0-10,3 12 2,-2-5-13,-1 3 2,0-1 0,0 4-6,1-2 1,3 5-7,-4-4-3,4 3-3,-4-1-5,3 3-5,-1 0-4,-1-3 6,-1 2-4,0 0 8,3 1-5,-3-4-7,1 3-6,-1-6 8,0 4-6,0-1-2,-1 3-1,-2-7 1,3 2 0,-3-1 2,0-1-2,3 3-8,-1-4 7,1-1-3,-3-3 0,3 3-2,0-2-1,0 1-1,-1-2 6,2 2-4,-1-2 1,0-4-2,0 5 2,3-3 1,-2 1 1,-1-3 3,10 2-1,-3 0 5,-1-2-6,7 0-1,-3-1-3,0 1 6,0-3-9,1 3 3,0 0 2,2 0-1,-4 0 0,1-3-2,0 1-5,-5 2-8,3-2-12,-4-1-18,-4 3-11,13-3-23,-9 1-18,-1-3-31,1 3-22,-4-2-88,0 4-255,0 0 114</inkml:trace>
  <inkml:trace contextRef="#ctx0" brushRef="#br0" timeOffset="307114.7078">17452 16088 83,'0'0'127,"0"0"-14,0 0-4,0 0-1,0 0-20,0 0-13,0 0-3,0 0-10,0 0 0,0 0-11,0 0-8,23-1-5,-15 1-3,-8 0 2,16 1-9,-9 1-5,0-2-7,-7 0-14,13 1-18,-13-1-14,12 0-27,-12 0-5,10 0-13,-10 0-12,5-1-55,-5 1-152,0 0 68</inkml:trace>
  <inkml:trace contextRef="#ctx0" brushRef="#br0" timeOffset="307350.0323">17402 15912 73,'-4'-3'147,"4"3"-13,0 0-10,-5-3-14,5 3-11,0 0-10,6-5-11,-6 5-9,12-3-14,-7 1 4,-1 1-1,5 1-10,0-2-9,1 0-4,3 2 1,-3 0-3,3-3-14,0 6-5,-2-3-22,2 0-29,-1 2-11,-2-2-17,0 1-25,0 3-89,-4-2-193,1-1 86</inkml:trace>
  <inkml:trace contextRef="#ctx0" brushRef="#br0" timeOffset="307656.1386">17874 15850 137,'0'0'130,"0"0"-12,-4 9-7,4-9-5,0 7-10,0-2-8,0 1-12,0 1-9,0-7-2,0 11-5,0-1-4,4-2-6,-3 4-2,-1-3-9,1 2 0,3 0-9,1 2 0,-2-1-5,-2 7 14,0-3-19,-1-3 1,0 3-1,0-3-3,0 4-2,0-5-3,0 3 4,0-2-3,-1-1-2,1-1-1,0 1-15,-4-4-14,4 1-8,-1-2-4,-3-2-4,4 0-9,0-5-5,0 7-6,0-7-5,0 0-5,-1 7-8,1-7-15,0 0-81,0 0-184,0 0 82</inkml:trace>
  <inkml:trace contextRef="#ctx0" brushRef="#br0" timeOffset="307946.5752">17834 15882 18,'0'-5'159,"0"5"-14,0 0-17,0 0-15,-4-5-9,4 5-10,0 0-14,0 0-8,0 0-8,18 11-5,-9-7-7,0 3-1,0-1-8,1 2-2,3-2-7,2 5 2,-2-2-3,1 2-11,-1 0-2,0-1 1,-1 3-2,-3-6 0,0 5-4,3 1-8,-4-5 7,-3 2-4,2-1-1,2 1 4,-5-2-2,2-1-15,-2 0-8,0-1-15,0-1-5,2 1-14,-2-1-10,0 0-9,-3-2-4,4 1-17,-1-1-15,-4-3-67,8 2-182,-8-2 80</inkml:trace>
  <inkml:trace contextRef="#ctx0" brushRef="#br0" timeOffset="308246.9714">18358 15871 126,'-4'-1'156,"4"1"-11,-9-1-12,9 1-5,0 0-15,-10 0-4,10 0-9,-6 1-11,6-1-6,-7 2-13,6 1-3,-3-1-4,4-2-4,-8 5-8,3 0-9,2-1-1,-4 0-2,3 5-6,-4-1-2,2 0 1,-3-1-3,0 4-8,-2 1-2,-2 0-4,1 2 2,-4-4-1,2 4-2,-4 5-1,4-6-14,-5 0-1,7 1-4,-3 0-12,2-2-5,-1-2-10,1 1-13,4-2-1,-1-3-15,2 1-13,1-2-18,2 0-4,0 0-10,5-5-11,-7 2-70,3 1-204,4-3 91</inkml:trace>
  <inkml:trace contextRef="#ctx0" brushRef="#br0" timeOffset="308547.7405">18276 15866 72,'4'-1'164,"-4"1"-12,0 0-12,0 0-19,0 0-12,0 0-11,0 0 6,0 0-17,6 9 0,-2-4-8,-4 0-2,4 2-10,0 3-1,-3 0-6,3-1-10,-3 2-3,4 1-6,-2 5 4,1-8-8,-2 8-7,2-3 0,0 5-3,-1-2-1,-1 0-1,2 0-3,0 0-7,-2 1 5,-2-1-7,1 0 2,1-2-5,-1 1-6,-1 1-2,0-4-9,-1-1-10,1 1-15,0 0-38,0-3-31,-2 3-21,1-3-28,-5 0-91,6 0-261,-1-1 117</inkml:trace>
  <inkml:trace contextRef="#ctx0" brushRef="#br0" timeOffset="309279.9317">17368 16873 175,'0'0'185,"1"-4"-15,-1 4-25,0 0-11,0 0-20,0-3-13,0 3-8,0 0-3,0 0-11,4 8-9,-2-3-9,1 2-6,-3 1-7,6 0 1,-6 2-11,4 1 0,0 0-5,-3-4-5,4 6-6,-5-4-10,4 2-8,-3-1-6,3-3-17,-4 1-7,1-2-32,2 0-9,-3-1-10,0-2-3,0 1-9,-3 2-4,3-6-6,-1 2-10,1-2-63,-9 0-184,9 0 82</inkml:trace>
  <inkml:trace contextRef="#ctx0" brushRef="#br0" timeOffset="309518.6496">17328 16690 82,'0'-5'168,"0"0"-12,0 0-9,0 2-11,4-1-17,-4 4-11,4-6-18,-4 5-5,0 1-14,2-5-5,-2 5-10,4-2-17,-4 2-28,8-1-20,-8 1-34,8 0-21,0 1-28,-3 0-96,2 0-204,3 1 91</inkml:trace>
  <inkml:trace contextRef="#ctx0" brushRef="#br0" timeOffset="310171.6262">17672 16803 109,'1'9'139,"-1"-4"-11,1 0-12,-1 1-12,3 1-16,-3-2-8,1 4-3,2-3-8,-2 5-9,0-1-6,-1 0-2,3 2-9,-2-3 0,-1 3-4,0-4-10,2 2 6,-4-3-14,2 5-15,0-7-8,0-1 10,0 1-8,0-1 5,0 0-2,0-4-5,-2 4 8,2-4-2,0 0 1,0 0-2,-11-12-5,9 5 17,-6 0-13,7-3 2,-3 0-4,0-2 4,4-4-1,-1-1-4,1 5 5,1-1-4,-1-2 9,4 2 3,-4 2-1,5 0-2,0 1 3,0 0-3,-1 1 5,0 4-5,0 0 0,2 1-5,-2 0 3,4 2 2,-8 2 0,15 2 4,-7-1 2,2 2-4,0 1 2,-1 5-3,1-1-3,-2 2 2,1-2-6,0 3 5,-3 0-5,-1 0 5,2-1-6,-1 1 2,-4-1-2,6 5 5,-4-3 0,-4-3-9,4-2 6,-4-2 0,1 0 0,1 0 0,0-2-3,-2-3 4,0 7-2,1-2 8,-1-5 4,0 0-11,0 0 3,0 0-4,0 0 5,0 0-5,-10-13-1,6 6 1,-3-2-1,7-1-12,-3-5-2,-3 3 4,5-3-5,1 3-2,-2-4-1,5 4 2,-3-5-1,4 6 3,-2 0 2,1 1 2,0 3 1,1 1 6,-2 0 3,0-1-3,2 4 5,1-2 4,-1 4 7,4 0-2,1 2 4,-2 0 3,5 2 0,-1 1 0,1 1 1,-1 0-7,2 2 3,-3-3-2,2 5 0,-1 0-8,-2 0 5,3-3 14,-3 4-18,2-3 1,-3 2-3,1-1-2,-3 1 1,4-2-2,-3 3 1,-1-3-2,-1-2 0,-1 3 4,-2-3 1,0 2-3,-2 0-3,5-1 0,-5 1 0,-4-2-6,3 4 7,-3-4-12,0 2-5,0-1-14,1 0-16,-1-1-25,1-3-22,-1 3-16,-1-3-32,4 2-82,-3 0-241,4-4 106</inkml:trace>
  <inkml:trace contextRef="#ctx0" brushRef="#br0" timeOffset="311121.8511">18362 16791 149,'0'0'171,"-10"0"-14,3 0-3,7 0-14,-19 4-9,10-3-15,1 2-8,-2 1-12,1-1-11,-1 2-6,1-1-11,0 1-1,-2 0-12,1 3-2,2-3-10,0 3-4,0 0-4,1 0-13,0-1-12,2 0-1,3 0-13,-2-4-4,3 4-1,-1 0-10,1 0-3,0-2-4,1 2-4,1-2 3,2 0 2,-2-1 0,4 0-4,-1-1 9,2-3-3,2 0 27,-1 0-24,3-3-3,-1-1 9,2-2 0,0 2 2,2-1-4,-4-3 17,4 1 9,1-3 4,-4 1 0,-1-1 5,1 0 3,-2 2 0,-2 1 2,0-2 2,0 4 1,-2 0 2,-3 4-2,3-3-1,0 2-4,-2-1 0,-2 3-8,3-5-1,-3 5-2,0 0-1,0 0-4,0 0 1,0 0 1,1 10-4,-1-5 0,0 2 0,4 1 2,-2 1-6,1 1 0,2-5-9,0 3 0,2 1-6,-1-1-15,2 3-10,3-4-11,-1 1 12,2-1-12,-1 2 3,1-5 8,3 0-1,-2 1 14,-2-4-6,1-1 11,2 0-3,-1-2 17,-2-2 7,1-3 11,-4 2 12,-2-3 2,0 1-7,1-5 5,-1 1-2,-3 0 4,-1-6-2,0 5 4,0-4-1,-1 0-3,2 0-2,-2 5-3,-1-1 5,-1 2 4,1 2 2,0 0 0,0 3-1,0 1-6,-1-1-1,1 5-7,-3-4 2,3 4-4,-10 0 0,10 0-1,-13 6 2,4-1-5,-1 1-3,2 0 0,1 1 4,0 1-4,-2 2-3,2-1 2,0 0-14,2 1-5,1-1-12,3 0-3,-4 0-3,2 3 0,3-7-6,0 2-1,0-1 7,0-1 5,1 1 3,-1-6 2,8 3-3,-4-1 8,1 0 3,-5-2 0,17-2-5,-17 2 8,16-2 7,-4 2-6,-2-2 8,0 1-2,-2-1 5,0-1 0,2 3 13,-10 0-6,13-1-1,-6 1 1,-7 0-3,13 2 2,-8 3-4,2 0 8,0 1-3,-2 5 1,-1 2-4,-1-3-4,2 7 15,-4 2-7,-1 0-5,3 6-3,-6 0 6,2-6 0,1 7-2,1 1-4,-1-8 6,0 7-1,-1-8-1,1 8 2,0-9-6,1 3 7,-1 0-3,0-9-2,0 4 2,0-3-3,0 0 3,0-5-3,0 0-1,-1 0 5,1-2-1,-3-2 24,3 2 8,0-5 0,-3 2-6,3-2 2,0 0 4,-16-7 2,12 6-2,-6-7-6,1 2 0,1-3 1,0 1 1,-1-1-3,-3-6-4,1 2 1,-1-3-7,2-1 1,1 3-2,-2-3-3,3 2 1,-1-2-1,1-2-3,2 2 0,-1-2-6,3-1 2,3 3-10,1 0-1,0-2-15,0 0-13,5 1-10,2 0-50,3-7-15,3 3-29,-3 5-143,3 1-303,6-1 134</inkml:trace>
  <inkml:trace contextRef="#ctx0" brushRef="#br0" timeOffset="311545.1217">18858 16849 39,'0'0'105,"0"0"-10,-2 5-4,2-5-9,0 0-3,0 0-13,0 0-2,0 0 0,18-2-3,-18 2-5,15-5-8,-3 3-5,-3-5-4,1 3 1,0-2-10,2-2 1,-1 0-9,0 0 0,-5-2-3,3-2 0,0-1 0,-4-3-2,-1 6-3,-1 0-1,-1-1 0,-2 0 2,-1 5 1,1-4 4,-3 3 6,2 3-9,-3 0-1,4 4-4,-10-1 3,2 2 2,-3 1 0,-1 3 0,-2-2 3,5 4 0,-2 0-7,-3 3 4,2 2-5,4-4 0,-2 2 1,4 1-3,-1 1 1,2-2-1,-1 4 1,0 0-2,6-2-2,-3 0 0,3 4 1,0-5-6,3 5 7,1-5-3,2-3 1,-1 2-3,0-1-5,3 0 3,-1-1 0,2-2 2,2-2 1,0 0 3,-1 3-2,3-4-1,-2 2 1,2-5-2,5-2-3,-1 4 2,-4-2-8,1-3-6,-3 3-9,2-4-19,-3-1-29,-1 1-31,-1-2-36,-3-1-75,1 2-226,-2 1 100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2-01T10:41:49.6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4805 3468 42,'8'-3'139,"-3"-2"3,-1 1 4,1 0-5,1 0-3,-2-1-4,0 1 6,0 0-4,0-1-8,1 2 2,-5-1-8,1 1-7,3-4-4,-3 4-3,-1-2-7,0 5 1,0-9-23,0 8-8,-5-5-13,4 1-8,0 0-9,-3 3-5,0-3-8,-2 0-6,-1 2-8,-2 2-2,0-2-6,4 3-1,-6 1-6,0 0-5,1 1-1,1 1-2,-1 2-5,1 0 2,-1 0-7,2 2 1,1-1 2,0 2 0,3-2-7,-1 1 4,0 2 2,0-2-2,5 0 0,-3 1 3,3 0-4,-1 1 3,2 0-1,-1 2 2,3-1 0,0-1 4,-1 2-1,3 2 0,-2-3 3,1 1-1,2 1 5,0 3 3,2-1-5,0 1-1,-2-5 5,3 3 0,2 3 1,-3 0 0,1-2 3,-1 0-5,2 0-2,-5-2 5,4 0 1,-4 0-1,4 0 4,-4-2 2,-1 2-6,0-2 3,0-2-3,-4-1 2,4-1-5,-3 2 2,0-2-3,3-2 3,-3 3-3,-1-3 2,0-4 9,-6 7-3,6-7 1,-5 7-5,-3-3 5,3-3 0,-4 0 2,1 1-8,8-2 6,-12 0-1,0-3 3,3 3-6,0-4 1,-5 3-2,4-4 5,-2-1 1,1 2-4,0-2 1,3 2 3,-2-2-3,-2 1-1,2-2-3,5 3-4,-3-5-9,3 5-30,1-4-8,0 4-27,2-2-9,-1-2-25,3 1-3,3 1-11,-1-2-11,2 0-73,0 3-231,3-4 102</inkml:trace>
  <inkml:trace contextRef="#ctx0" brushRef="#br0" timeOffset="428.1877">5106 3660 59,'0'0'114,"-6"3"-26,6-3 2,-2 4-17,2-4-1,-5 7-3,4-1 5,-2 1 5,-1-1-23,-1 1-8,4 5 0,-3-6-13,0 6 4,4 0-2,-2 5-10,-1-8 6,3 3-7,0 0-3,0 1-3,0-1 8,0 0-13,0 0 1,3-2-7,-1 2-16,2 0 6,0-4-1,-3 1 8,4-4-6,-1-1 2,4 1 6,-2-2-11,3 0 4,-1-1 4,-1-2-5,-7 0-3,21-5 2,-11 2 2,0-2 5,-1-3 0,1-1 11,1 3 10,-4-6 5,2 4 9,-3-9-6,2 1-6,-1 5 3,-5-4-5,2 4 6,-4-6 0,0 0-6,0 1-2,-5 1-2,0 1-2,2 1-1,-6 4-9,3-1 5,0 3-6,-3-2 5,-2 1-1,1 4-21,-3-2 2,1 4-3,-1-1-12,-1 3-13,1 0-27,-1 0-5,1 0-19,-1 0-23,8 0-7,-6 3-84,2 0-213,1-2 96</inkml:trace>
  <inkml:trace contextRef="#ctx0" brushRef="#br0" timeOffset="717.9545">5375 3468 106,'0'0'96,"1"12"-6,1-5 1,-1 2-23,2 1-10,-1 0 0,2 2-5,2 5-3,1 1 2,-1-4-11,1 2 0,-1 1-9,0 1-2,2 0-2,0 2-7,-2 6 15,1-6-10,-1 6-5,1-4-1,0 6-1,-5-3-5,1-7-4,-2 9 4,2-2-5,-3-7 6,0 2-5,-3 4-4,2-7-20,-2 0-8,2-5-27,0 4-20,-3-7-25,1-3-51,2 2-157,-2-5 71</inkml:trace>
  <inkml:trace contextRef="#ctx0" brushRef="#br0" timeOffset="963.6638">5642 3737 101,'2'2'137,"-2"4"-9,1 0-5,0-1-16,4 3-6,-4-4-12,3 6-7,0 0-12,-3 0-6,2-1-8,0 0-2,0-1-2,1 2-10,3 2 1,-5-4-11,2 1 3,1 3-4,-4-3-4,2 0 1,-2 2-11,-1-2-22,0-1-13,-1-3-16,1 2-22,0-2-1,-3-1-39,3-4-97,-6 6-207,0-4 92</inkml:trace>
  <inkml:trace contextRef="#ctx0" brushRef="#br0" timeOffset="1292.3689">5576 3516 30,'-4'-4'209,"4"-1"-25,-3 3-19,2-3-12,1 5-17,-2-2-20,2 2-11,-4-4-16,4 4-10,0 0-8,0 0-7,0 0-4,0 0-13,0 0 3,0 0-12,6 13-10,-3-8-12,1-1-12,-4-4-4,9 5-5,-4 1-4,0-4 3,-1 0-5,-4-2 5,7 1 2,-7-1-3,7 2 11,-7-2-8,0 0-7,11-4 17,-11 4-4,5-6 3,-2 2-7,-2-2 2,2 3 8,-3-1 6,4-3-5,-4 5 5,0-2-4,0 4 4,0-6-5,0 6-3,0-4 3,0 4-13,0 0 0,0 0-1,0 0-3,0 0-11,0 0-9,-13 9-36,10-3-12,-1 0-27,-3 2-27,3 0-78,0 0-226,1 0 100</inkml:trace>
  <inkml:trace contextRef="#ctx0" brushRef="#br0" timeOffset="1846.2138">6114 3696 95,'-7'-3'186,"6"-3"-14,1 6 0,-10-5-1,10 5-16,-8-3-14,3-2-16,0 2-13,1-1-14,-1 1-8,5 3-8,-8-3-9,8 3-8,-9-4-9,4 3-6,5 1-1,-14 1-12,4-1-10,1 3-8,-1 1-7,0 2-3,0 1-8,1 0 1,2 1-7,-2-1-7,-1 6-2,4-2 5,2-1-6,-3 7-9,2-5-3,5 0-12,-1-1-5,2 2-3,2-1-19,2-2 1,0 0-5,3 0-15,2-4 12,0-1-5,4-1-2,4 1 4,-4-5 8,3 0 7,-4-2-3,1-5 8,-1 2 11,3-1 17,-2-5 12,-1 2 16,-3 0 9,0-2 14,-2-1 11,-3 1 8,0-4-5,-1-1 14,1-3-4,-1 4 15,-4-10 1,0-1 7,0 7-9,-4-5 8,0 6-2,3 0 7,-3-1 21,-2 4-3,2 4-3,0-2-5,0 2 0,-2 0-6,2 5 1,2 1-7,0-2-8,1 4-8,-2-2-11,3 5-3,-2-5-12,0 2-1,2 3-7,0 0-2,0 0-6,2 13 0,0-6 0,1 4-2,2 4 2,-1 3-4,0-1 2,2 1-3,2 8 2,0-1-2,-1-1-3,2 4 1,-4-10-3,3 7-9,-3 1-13,0 1-16,0 0-20,0-3-14,-3 4-30,1-10-51,-4 11-21,-3-3-174,-4-2-373,0 0 166</inkml:trace>
  <inkml:trace contextRef="#ctx0" brushRef="#br0" timeOffset="2928.249">4733 5489 102,'1'-5'206,"-1"0"-20,0 1-20,1 1-16,-1 3-17,0-5-15,0 5-11,0 0-15,0 0-12,0 0-7,0 20 8,0-6-4,-1 4-13,2 0-2,-1 8-5,0 2-7,4-2-2,-2 3-4,-2 0-5,2-1-4,0-2 1,2 2-7,-4-3-1,4 3-4,-3-8-3,2-1-3,-1 2-4,1-5-6,-2 6-11,1-6 7,1-1-2,0 1 1,-3-7-3,0 2-7,0-1 2,1 0 0,-2-2-1,2-1 1,-1 0-1,-1-3 3,1 0 1,0 0-3,0-4 4,1 7-2,0-5 6,-1-2-5,0 5 3,0-5 2,0 5-3,0-5 0,0 0 3,0 0 1,0 0 1,0 0 2,4 2-3,-4-2 0,0 0 0,12-4 0,-1 1 0,-2 3-3,1-2-2,4 2 2,6-3 1,-1-1-4,-1 2 5,0 1-1,-1-2-4,0 1 0,-3 2 6,0-1-4,-2 0 3,-1 2-3,-4 0-5,-1-3-9,2 4-6,-8-2-8,6 2-3,-6-2-9,9-2-13,-9 2-7,5-1-12,-5 1-9,0 0-12,5-1-14,-5 1-22,0 0-109,0 0-257,-1-9 113</inkml:trace>
  <inkml:trace contextRef="#ctx0" brushRef="#br0" timeOffset="3154.3004">5139 5908 90,'0'0'214,"1"-4"-19,-1 4-14,0 0-14,0 0-15,0 0-11,0 0-16,0 0-8,5 6-9,-5-6-8,0 10-10,2-5-11,-2-1-6,0 1-8,1 4-6,1-3-5,0 3-6,0-3 0,1 5-3,0-1-10,1 0-1,0-3-18,-1 2-11,-1 1-12,2 0-15,-1-3-24,-1 1-24,2 0-16,-1-2-18,-2 1-19,3 1-16,-3-4-20,-1 3-89,-1 0-268,-3-4 119</inkml:trace>
  <inkml:trace contextRef="#ctx0" brushRef="#br0" timeOffset="3341.9259">5103 5750 97,'0'-3'213,"0"3"-19,0-6-20,0 6-16,0-5-19,0 5-14,0-3-15,0 3-10,4-4-14,-4 4-24,9-1-31,-9 1-28,9-2-34,-4 2-30,5 2-33,-2-1-25,-2 2-80,-1-1-213,4 0 95</inkml:trace>
  <inkml:trace contextRef="#ctx0" brushRef="#br0" timeOffset="3898.2429">5646 5881 8,'-5'-3'194,"-1"-1"-6,-1-1-8,-2 0-16,-1 0-15,1 0-9,-1 1-11,-2-1-14,6 3-8,-4-1-14,-3 0-8,4-1-11,0 3-7,2 1-9,-5 3-3,4-2-1,-2 3-16,0-1 1,1 2-7,1 1-5,-2 1-3,1 1-4,3 1-4,-2 1-1,4-3 2,-1 2-5,3 1-19,-1 3-8,2-2-9,1-2-5,1 4-9,0-4-13,2-1-6,1-3-11,2 4 3,0-2-8,-1-2 1,3-1-6,-3-1 10,1-1 3,2 1 5,4-4 5,-6-2 9,3-1-1,0 1 18,0-3 9,1 0 6,-2-3 11,-3 1 15,3-1 9,-4-1 15,4 0 13,-2 2 7,-1-1 9,-4 0 2,3 2 12,-2 3 9,1-1 3,-2 0 3,1 1-4,-1 0-9,1 1-12,-2 3-8,3-2-11,-3 2-7,0 0-6,0 0-4,0 0-1,2 7-4,-3 0-6,1-2 0,-1 5-2,1 1-2,0 1-2,2-1 0,-2 4-1,2-1-1,-1 3 0,0 2-2,2-4 4,0 4-8,0-2-9,0 0-3,1 0-3,2 0-9,-5 0-3,3 2-7,-1-4-11,-1 2-9,-2-1 0,2-3-11,-2-1 12,0-1-3,-2 0-2,1 2-10,-2-5-7,1 2-14,-1-5-4,3 3-11,-3-4-8,-1 0-7,2-1-16,0-2-100,2-1-245,0 0 108</inkml:trace>
  <inkml:trace contextRef="#ctx0" brushRef="#br0" timeOffset="4645.8522">5838 5853 37,'-8'0'151,"8"0"-2,0 0 0,0 0-11,-13 4-12,9-2-9,4-2-13,-3 3-8,0 0-14,2 1-10,1-4-4,-4 6-4,0-2-6,4 3-11,0-2-3,3 0-3,-2 2 0,0 3-4,4-2-2,-2 2-8,2 1 0,0-4-3,-1 5 2,1 0-19,0 0-20,-2-2-6,2 2 4,0 0-21,0 0 0,-2-5-10,3 3 1,-3-4-7,2 2 2,-3-3-1,2 0-11,0-1 3,1-3 0,3 1 6,-2-2 2,-6 0 12,13-2-3,-8 1 0,4-4 13,-4 1 19,0-1 2,2-4 4,3 1 13,-4-1 10,1-2 3,-1 1 3,-2-2 17,2 1 17,-2-1 2,0 1 11,-2 2 13,0-2 2,-2 4 6,4-1 3,-3 3 2,-6 0-4,5-2-5,4 3-10,-4 4-3,0-4-8,0 4-13,1-5 0,-1 5-11,1-4-7,-1 4-6,0 0-3,0 0-6,0 0-2,0 0-3,0 0-2,1 14-5,1-8-6,-2 0 1,1-1-7,2 3-4,-1 2-5,2 1-5,0-1-8,-1 0-3,3 1-7,-1 1-12,0 0-7,0-3-2,1 3-6,-1-2-6,2-1-1,-2 1-5,4 1 11,-1-6 0,-2 1 2,1-1-5,5-3 7,-4 0 5,2-1-7,-2-1 7,3-1 9,-2-2 4,0 2 8,0-7 2,0 3 6,0-2 8,1 2 5,-1-3 11,-2 2 9,-1-4 6,3 1 16,-3-1 1,1 1 13,-2-3-9,0 1 8,-2 0 14,1 1 13,-2 0 5,0 4 0,-2-3 1,0 5 0,2-4-2,-4 3-5,4 3-6,-2-4-5,0 6-9,-2-4-6,2 4-7,0 0-5,2-5-9,-2 5-1,0 0-2,0 0 2,0 0-8,0 0-2,0 17-2,0-12-1,0 4-9,2 1-2,2 1 1,-1 0-4,0 0-2,0 1-3,1 1-1,3 0-12,-1-1-1,-1-2-13,1 1-24,-2-1-11,2 0-15,-2 0-9,-1-3-12,0-4-6,0 1-9,1 3-5,-4-4-18,0-1-89,0-2-253,0 0 112</inkml:trace>
  <inkml:trace contextRef="#ctx0" brushRef="#br0" timeOffset="4823.3613">6191 5748 165,'-3'-3'175,"3"3"-10,0-7-24,3 5-19,-3 2-12,0 0-7,1-6-9,-1 6-13,9-4-10,-3 4-20,1 0-35,-1 0-30,7 0-27,-2 2-36,-2-1-117,0 3-210,0-1 93</inkml:trace>
  <inkml:trace contextRef="#ctx0" brushRef="#br0" timeOffset="5352.2889">6689 5836 175,'0'0'195,"-13"0"-7,7 0-2,6 0-7,-13 0-1,6-1-10,-1-1-16,-4 1-15,7 0-12,-4 1-12,-1 0-13,2 0-12,-1 0-8,-5 0-6,5 2-9,-1 1-13,-3-1 0,4 0-17,0 0-9,2 1-10,0 2-5,-1 4 11,0-2-19,1 1-14,1 0 1,0 1-4,3 0-6,-1 3-1,3-3-2,-2 2-7,6 1-3,-1-3-12,1 2-5,0 0-8,4 0-5,0-4-6,1 2 2,0-2 4,1-1 5,0-2-8,5-2 3,-8-2 10,6 0 1,-4-1 12,3-2 0,-2-2 24,0 0 4,-1-2 11,-3-1 6,4-2 11,1 3 14,-2-5-2,1-2 8,-5 3 5,3-6 7,-3 0-2,0-3 0,1 2-4,-1-10-3,-2 3-2,0-6-3,0 6 3,-2-6 12,0 7 5,-1 0 12,1 6 16,-3 2-4,3 3 11,-1 4 8,1-1 1,-1 5-9,-1-2-10,0 4-10,2 3-16,0-6-8,0 6-4,0 0-7,0 0-5,0 0-4,-3 21-2,2-7-3,0 3-1,-1 1 0,1 8-2,2-2-4,-1 1 2,4 1 1,-1-7-5,2 2 2,0 4-3,0-5 2,1-2-12,1 5 0,-3-3-12,-2-2-15,0-1-15,-2-1-14,1 0-18,-2-3-30,-2 3-32,-3 1-37,-1-5-39,-5 0-181,-1-3-426,-2 0 189</inkml:trace>
  <inkml:trace contextRef="#ctx0" brushRef="#br0" timeOffset="14452.2681">891 4318 152,'2'-9'212,"-4"-1"-8,1 2-4,2 2-6,-2 1-13,1 2-18,-1-2-18,1 1-14,0 4-19,-2-4-19,2 4-9,0 0-5,0 16-8,-1-5-12,2 6-3,-1 3-6,-1 6-6,1 0-3,1 1-3,2 1-7,0 3 3,0 4-4,3 0-13,-3-3-13,5 2-10,-3-2-9,0 1 1,0 0-4,-1-4-3,0 0-11,-4 0-12,3-2-20,-3-2 4,1-7-7,-1 2-11,0-5-7,-1 1-14,-2-5-3,3 0-8,-5-1-4,1-3-1,3 0-11,-3-2-84,0 3-226,-1-4 100</inkml:trace>
  <inkml:trace contextRef="#ctx0" brushRef="#br0" timeOffset="14825.9283">858 4338 144,'1'-5'169,"1"0"-16,1 0-11,1-1-11,4 2-6,3-1-10,1 1-10,2-1-6,4 2-8,4 3-8,-2 0-12,6 3-13,-6 1-4,0 4-3,0-2-5,0 5-8,-4-2 0,0 4-3,-2-2-6,-1 3-4,0 0-3,-2 2-2,-8-3 0,3-1-5,-2 3 3,0-3-4,-4-1 5,0 4-6,0-6-1,-1 0-2,-2 2-3,2-2 1,-3 1 1,-1 2-4,-3-5-3,-1 1-1,3 1 0,-6-3 0,2 1 1,-1-1-2,-7 1-9,1-1 0,-3 1-12,1-2-11,1 0-23,-5-2-10,2-1-20,-6 2-4,-1-1-23,6-1-18,2-2-103,1 3-251,0-3 111</inkml:trace>
  <inkml:trace contextRef="#ctx0" brushRef="#br0" timeOffset="15194.0589">1404 4371 98,'-13'0'135,"13"0"-17,-9 0-9,9 0-5,-8 3-23,8-3-5,0 0-4,-11 5-17,7 0-5,0 0-5,-1 4-2,1-1-1,0 3-10,3 1 1,-5-1-9,2 5 3,4 1-5,0-6 2,0 7-3,-3 1-7,2-2 5,5 0-4,-4-2-1,3 0-6,1 1 6,-1-4-3,2 3 1,-1-2-1,1-2-6,0 3-4,3-6 9,-3 4-4,3-2-4,-2-1 5,2 0-4,5-2 0,-7 0-4,3-1-1,4-1 0,-3-3-15,6 0-4,-4 1-6,0-3-11,8-3-6,-5 2-22,0-1-21,2-4-91,-4 1-191,-4-1 85</inkml:trace>
  <inkml:trace contextRef="#ctx0" brushRef="#br0" timeOffset="15431.9271">1705 4386 61,'0'0'178,"0"0"-18,0 0-15,0 0-20,0 0-15,0 0-5,0 0-13,-2 17-11,-1-10-8,3 0-7,3 3-1,-1-1-6,-2 4-8,2 4-9,1-5 4,1 6-2,-1-2-1,2 0-14,0 1 3,1-4-2,-2 3-5,1 1-4,0-1-7,-1 0-17,-1-1-16,0 1-23,-1-4-12,-2-3-8,0 2-23,0 1-11,0-5-15,-5-1-94,2 3-220,-2-4 97</inkml:trace>
  <inkml:trace contextRef="#ctx0" brushRef="#br0" timeOffset="15658.5001">1654 4440 140,'0'0'161,"1"-6"-21,-1 6-19,0 0-13,0 0-7,0 0-12,0 0-3,20 7-22,-11-2 9,-2 3-2,8 1-12,-4 3-2,5 1-4,1 0-1,2-1-6,-6-1 0,2 3-10,1 1 3,-1-4-13,-2 0-17,1 3-16,-5-7-25,0 3-27,0-3-13,0 1-7,-3-1-31,-1-2-93,-1-1-221,-1 1 98</inkml:trace>
  <inkml:trace contextRef="#ctx0" brushRef="#br0" timeOffset="15891.2835">2153 4411 84,'0'0'181,"0"0"-9,0 0-13,0 0-13,0 0-7,-22 7-12,16-3-20,-2 3-9,3-2 2,-3 2-19,-1 1-6,1 0-10,2 1-6,0 0-3,-1-1-10,1 1-1,-2 1-3,2 0-8,3-1-15,-3 0-12,-2-1-17,3 4-15,0-5-14,0 3-18,-3-3-16,-2 1-20,6 0-14,-5-2-8,0 1-106,-1 1-239,0-3 106</inkml:trace>
  <inkml:trace contextRef="#ctx0" brushRef="#br0" timeOffset="16126.2205">2078 4402 87,'15'8'151,"-14"-1"-1,2-2-2,-1 1-15,-2 3-10,2 3-14,1 2-11,-3 1-10,3-4-2,-3 6-18,1 0-2,-1 2-5,1 0-7,-1-2-1,4 1-8,-3-1 0,3 3-6,0-1 2,-1 0-14,1-2-2,-2 0-8,-1 0-18,0-4-15,1 3-41,-2-4-24,2-1-30,-2-3-131,-1 5-261,0-4 115</inkml:trace>
  <inkml:trace contextRef="#ctx0" brushRef="#br0" timeOffset="16947.8627">2954 4560 22,'0'0'229,"0"0"-5,0 0-9,0 0-19,0 0-15,7-7-19,0 2-14,2-2-15,6-4-14,7-3-15,7-3-8,4-4-12,11-5-10,7 2-3,4-4-6,1 2-6,4-3-23,19-13-8,-24 13 3,3 0-6,20-15-1,-27 13-3,0 2 0,-5-1-2,-1-4-5,-6 6 1,-12 9 4,-4 2-4,-7 4 1,-2 3-2,-7 2 11,1 3 3,-3 0 2,1 0 2,-2 2-6,-2 0-7,0 1-2,2-1-10,-4 3-10,4-4-15,-4 4-14,0 0-23,0 0-30,0 0-23,0 0-42,0 0-28,0 0-162,-21 15-367,15-5 163</inkml:trace>
  <inkml:trace contextRef="#ctx0" brushRef="#br0" timeOffset="17460.2001">2866 4555 42,'0'0'156,"0"0"-19,0 0-15,0 0-12,0 0 7,20 10-13,-11-2 4,5 3-8,4 1-6,5 9-5,1 3-4,2 2-5,10 7-5,-1 2-7,1 3-7,1 0-3,0 1-5,-2 0-4,0 0-4,1 1-5,0-4 0,-1 1-3,-10-9-6,10 5-5,-11-5 3,0 1-6,-2-2-1,2 0 1,-2-4-5,2 0 3,-8 3-6,3-4-2,-5-9 2,-2 3-4,-1-1 2,-1-2 0,-2-4-7,-2-2 6,2 1-3,-3-4-9,1 2-9,-2-2-6,0-2-11,-2 1-18,2-1-28,-4-2-40,0 0-42,11-9-136,-8 4-314,1-3 139</inkml:trace>
  <inkml:trace contextRef="#ctx0" brushRef="#br0" timeOffset="37011.3291">7509 7452 165,'0'-6'228,"-1"4"-5,0-2-17,1 4-17,0-5-9,0 5-17,-3-6-20,3 6-12,0-4-15,0 4-14,0 0-14,0 0-14,0 0-13,0 0-16,0 0-5,0 0-6,0 14 2,3-4-11,-2-1 4,4 7-3,-1 2-5,1 0 2,3 8-8,-3-9 1,4 9-2,-3-2 3,7 1-5,-4-3 0,-3-5 1,1 2-3,3 2-1,-5-5 2,5-2-4,-6-2-8,6 0-3,-6 0-3,1-3-1,-1-1 5,-1-2 1,-1 1-2,2-3 0,-3 2 2,2 0 3,0-4 4,0-1 4,-3-1 15,4 5-4,-4-5 2,0 0-1,5-8-3,-4 3-2,2-2 3,2-1-2,-2-5-2,-3 2-3,1-6 3,5 1-2,-6-1-3,4-2 4,-1 2 0,-1-9-2,-2 8 2,0 1 11,0-3 0,3 6-2,-2 2-2,-1-3-3,0 0-2,0-1-4,0 2 3,0 3-1,0 2-2,0 2-4,-1 0 1,1 1-2,0-1-1,-3 3-12,3-1-12,0 2-14,3-2-13,-3 5-17,0-5-23,0 5-22,0 0-33,1-4-5,-1 4-18,0 0-6,0 0-13,12 3-118,-12-3-324,10 4 143</inkml:trace>
  <inkml:trace contextRef="#ctx0" brushRef="#br0" timeOffset="37429.9332">7890 7603 156,'0'0'154,"0"0"-6,0 0-6,0 0-13,-5 1-8,5-1-16,0 0-11,0 0-12,0 0-8,-5 3-9,2-2-4,3 6-10,-1-2-3,-2 0 4,1 3-18,2-1 2,-3 2-4,3 2-1,0 0-8,-1-1 3,1 3-4,0 0 1,-3-2-6,6-1-7,-6 1-4,3-1-5,3-1-3,-2 1-5,-1-3-4,0 0 2,1-1 6,1-1-1,3 1 1,-4-3 2,2 1 4,-2 0-2,4-3 2,-5-1-4,8 1-3,-8-1 6,0 0 0,10-5 3,-5 0 13,-1 2-7,1-3 14,-2-3-3,2 0 3,-1 0-1,-3 1-5,0-4-2,2 5-1,-3-4-1,1 1-5,-2-2 3,-2 0 2,1 4-7,-1-1 4,-3 0-3,2 2-9,-2-1-1,2 2-17,-4-1-7,-2 2-7,1-1-10,-3 2-19,2 1-20,-1 1-18,0-1-20,1 0-26,-1 3-80,3-3-244,0 3 108</inkml:trace>
  <inkml:trace contextRef="#ctx0" brushRef="#br0" timeOffset="37717.7798">8059 7377 120,'0'0'176,"2"-3"-20,-2 3-17,0 0-21,0 0-5,0 0-14,0 0-10,0 0-18,0 0 1,1 11-6,2-6-2,-3 3-8,1 0-6,2 1-4,-2 1-9,3 1 0,1 2-1,-2 2-10,-1-1 3,2-3-8,0 6-1,1-1 0,-5 2-3,4 0 2,-3 2 1,2-4-8,-3 3-15,0 0-7,0-1-11,-3-1-19,3 1-20,-4-1-18,3-7-29,-4 3-31,2-1-74,2 0-230,-2 0 101</inkml:trace>
  <inkml:trace contextRef="#ctx0" brushRef="#br0" timeOffset="37967.0137">8232 7758 14,'0'0'124,"1"3"-10,-1-3-10,3 5-13,-1-3-3,-2 3-1,1-3-20,1 2-10,1-1-3,-3-3-3,4 6-10,-3-4 7,0 1-13,-1-3 0,2 3-2,-2-3-4,7 1 28,-7-1 7,0 0 8,0 0 7,0 0-14,0 0 1,0 0-7,0 0-10,1-8-3,-2 3-19,1 5-19,-3-9-21,1 5-17,0-1-42,-2 0-39,0-2-129,-1 3-260,-1 0 115</inkml:trace>
  <inkml:trace contextRef="#ctx0" brushRef="#br0" timeOffset="38649.9869">7196 8051 159,'0'-4'178,"0"4"-8,1-5-14,-1 5-14,0-3-16,0 3 4,0 0-20,0 0-12,0 0-8,-15 5-15,9-2-6,-3 3-7,0 2-5,1-2-5,0 2-5,0 2-9,1 0-1,1-1-3,1 2-6,-1-1-6,1 1 3,2 2-4,-2 2 2,2-2-7,0-3 2,3 2-2,0 0-4,0 1-3,2-3 5,-2 2-8,2-1 1,1-1-6,1-1-9,-1 0 0,0-2-6,2-2-7,-1 1-9,1-1-12,1 0-14,3 0-11,2-1-13,-1-4-12,4-2-21,-1 0-3,1-1-9,-2-1-88,5-4-231,1 2 102</inkml:trace>
  <inkml:trace contextRef="#ctx0" brushRef="#br0" timeOffset="39009.9342">7341 8215 67,'1'-4'114,"-1"4"2,0-5-4,0 5-8,-1-5-4,1 5-8,0 0-3,-6-4 0,6 4-2,0 0-7,-7 0 1,7 0-10,-7 5-6,7-5 5,-8 4-14,4-2-3,1 3-9,1-3-2,-3 3-7,3 0-1,1-1-4,-2 1-7,2 1 2,-3-1 1,4 1-8,-1 1-1,1 0 0,0 3 2,1-2-4,-1-2-2,3 3-2,-1-1-13,-1 0 18,2-2-14,-1 2 0,1-1 5,1-2 1,-1 1 2,3-3-5,-2-1-4,3 4 2,-1-5-1,0 2-2,-1-3-3,-5 0 4,14-4-4,-7 1 0,-2-2 3,2 0 0,2-4 3,-5 3-4,3 0 8,-2-4 2,-1-2 7,0 3 0,0-1 1,0-2-3,-3 2-2,-1-2-1,0 2 3,3 0 2,-6 1-3,3 1 5,-3 0-8,0 2 2,-2 0 0,0 0-10,-1-1 5,-2 4-7,-1 1-3,-3-1-2,1 3-14,-1-2-8,1 4-13,1 0-16,-2 0-17,3 2-23,0-4-20,0 3-17,3-2-118,0 3-271,-1 0 121</inkml:trace>
  <inkml:trace contextRef="#ctx0" brushRef="#br0" timeOffset="39544.2675">7440 8156 36,'5'-3'151,"-5"3"-10,0 0-22,0 0-6,0 0-20,5 8 5,-2-4-15,-2 3-4,2-1-11,-2 2-2,3 2-6,-3-2-5,3 2-2,1 1-13,-5 1-3,5-1-1,-2 1-8,1-2 1,0 3-5,-3-2 3,4 2-4,-5-2 4,0 3-14,4-2-8,-4-2-2,2-1-1,-2-2-16,0 1 3,3-1 4,-3-2-18,0 0 4,0 1-1,0-6 3,1 6 8,-1-6 4,0 0-3,0 0 3,0 0-3,0 0-10,0 0 10,3-19 7,-2 10-5,-2-1-2,2-1-1,0-1-5,-1-2 17,0 4-5,1-4-5,-1 3 3,2 0 4,-2 0 11,0 0 6,0 4 6,0-2-1,0 1-8,0 1 25,1 2-13,-1 1 6,0 0-10,0 0 2,0 4-3,3-5 0,0 2 3,3 3 4,-6 0-5,14-1-1,-7 2 9,4-1-1,0 3 3,1-1-5,1 1-1,-1 1-5,2 0-3,-3 0-7,1 0 4,2 1-4,-5-2 3,0 2-2,1 0-3,-3-2 1,-1 1-2,2 2 0,-3 0-4,1-1 3,1 0 0,-5 2-1,2-3 0,-1 4 5,-3 0 4,-3-1-3,3 3-6,-3-2 6,0 3-7,-4-4-4,1 5 0,-2-2-13,-1-2 0,0 1-18,-1-1-12,1-2-12,0-1-22,3-1-7,-1-1-30,4 0-14,0 0-101,3-3-248,-9 4 111</inkml:trace>
  <inkml:trace contextRef="#ctx0" brushRef="#br0" timeOffset="40092.1534">7926 8146 64,'0'0'111,"-13"2"2,13-2-7,-9 3-10,8-1-7,-6 1-6,7-3-16,-6 4 0,1-1-4,1-1-13,0 1-12,4 1 1,-6-2 0,6 2-1,-2-1-7,1 1-7,0 1 2,-2 1-8,1-1-9,2 1 14,0 1-6,-3 0-5,3 1 6,-1 0-4,1 2-4,0 0-3,0 1 8,-4 0-9,3-1 3,1 2-5,0-2 0,0 2 9,0-3-8,0 3-3,0-2 6,0-1-7,1-2 3,1 1 13,0-1-11,-1-2-2,4-2-2,-1 0-3,1 1 4,2-2-5,-2-2 2,4-1-8,-9 1 3,14-4 6,-6 0-2,-3 1 0,6-4-2,-2 0 3,-1 0 2,1 2 7,-2-3-4,1-1 2,-3 1 13,3-3-14,-4 1 2,2 0 3,-2 0-4,0 1-2,0 1 13,-2 2 1,-1-1 0,-1 1 2,2 1-3,-2 0 0,0 1 1,0 4-6,-4-6 0,3 4-2,1 2-2,-4-5 7,4 5-9,-7-1 1,7 1-7,0 0 4,-11 3-3,5 0 1,2 0-4,-1 1-9,2 1 16,-1 1-3,1 1-5,-2 2 4,2-1 0,0 2 3,1-1-7,-1-2 2,3 3-1,0 0 2,0 2-3,0-3 1,4 3-6,-2-3-5,2-1 2,0 1 0,-2-1-27,1-1 10,1-2-10,1 1 3,-1-5-9,2 3-22,1-3-8,-1 2-18,2-1-111,-3-1-219,-5-1 98</inkml:trace>
  <inkml:trace contextRef="#ctx0" brushRef="#br0" timeOffset="40578.0201">8115 8240 2,'0'0'130,"0"0"-8,0 0-13,0 0-4,4 11-19,-3-8-13,-1 3-1,4-2-5,-3 2-3,3 3-17,-1-2 6,3 3-14,-5 0 2,2-3-7,1 3 1,-2-2-7,2-2-5,-1 4 1,-1 0-2,-1-3-5,1-1-9,-1 2-9,-1 1 12,3-4-9,-2-1-2,-1 0 3,0-4-10,0 7 8,1-6-4,-1-1 4,0 0-2,0 0 0,0 0 3,0 0-13,0 0 2,10-15-3,-10 9 13,3-3 1,-2 2 5,3-3-11,-1-2 7,0 2-11,-1-2 7,5-5 18,-3 3-11,2 1 5,-3 4-7,5-3 1,-6 2 6,2 1 4,0 3-3,-2 0 0,2 1 1,0 0 4,-1 2-4,1 0-3,-2-1 2,1 4-12,-3 0 10,10-3 2,-10 3 1,10 3-3,-5 0 5,0-1 0,4 2 2,-5 1 0,1 1 1,3 1-7,-4 0 5,7 0-3,-6 1 0,2 0 4,-2 1-7,3 0 1,-3-1-4,1 1 0,-2 1-1,4-1-2,-6 0 5,2 0-3,0-2 2,-2 2 13,-2 0-17,0-1 1,0 2-7,0-1-4,-6-4 6,2 2-10,0 2-15,-3-3-18,0-1-25,-3-2-21,1 2-32,-4-1-91,2-1-227,2-1 100</inkml:trace>
  <inkml:trace contextRef="#ctx0" brushRef="#br0" timeOffset="40983.9868">8423 8122 51,'0'0'157,"0"0"-9,6 9-14,-6-9-14,-1 10-10,2-3-17,1 3-5,-2 0-11,1 0-3,0 1-10,-1-1-1,4 2-6,-3 3-9,3 1-5,-3-5-2,2 5-6,-2-3-5,2-2-1,-1 2 1,2-1-9,-1-2 3,-2 2-9,-1-6-13,3 6-3,-3-1-14,2-2-20,-4-2 1,2 0-5,0-3-10,0 1-4,0-5-9,-2 7 2,2-7 0,-4 5-2,4-5-3,0 0 8,0 0 14,0 0 6,0 0 10,-10-12 18,10 7 13,0 5 2,1-10 13,-1-1 2,0 1 16,2 1 15,0-2 15,-1-2-1,2 4 1,-2-1 12,3-2-5,-2 4-2,0 0-4,1-2-1,0 4-3,0-1-4,-1-1-4,2 2-9,0 1-10,0 0-2,1 2-2,-1-1-7,2 1-1,-2 0-8,3 1-15,-4-1-19,3 2-22,0-2-34,4 2-25,-1 0-12,0 1-45,0 0-88,-9 0-262,13 0 115</inkml:trace>
  <inkml:trace contextRef="#ctx0" brushRef="#br0" timeOffset="41350.3908">8654 8240 143,'0'0'197,"0"0"-13,0 0-17,0 0-12,0 0-13,0 0-17,0 0-8,0 0-19,0 0-13,0 0-9,0 0-11,0 0-4,5 3-6,-2 0-2,-1 1-10,2 3-5,-1-2-1,0 5-8,2-2-8,-2 1-6,0 3-11,-3-3-16,2 3-7,0-2-26,-2 3-7,-2-1-9,0-4-8,2 5 2,0-6 0,0-2 3,-4 0 2,4 1 0,-1 0 3,0-3 9,1-3 8,-2 3 5,2-3 15,0 0-2,-4 2 34,4-2 4,0 0 7,0 0-7,-5-8 14,4 2-12,-2 0 12,1-1 14,0 1 3,0-3 6,1 0 8,-1-2-5,1 3-4,0-5-2,1 5-7,0-2-1,0 4-7,1-1-9,2-1-6,0 1-7,0 0-10,1 2-16,2-5-12,2 3-17,3 0-6,1 2-21,5-5-19,-1 3-23,2 0-110,0 1-241,1-1 107</inkml:trace>
  <inkml:trace contextRef="#ctx0" brushRef="#br0" timeOffset="41807.7612">8933 8179 23,'-8'2'120,"3"-1"-10,-1 3 2,0-1-17,1 0 6,0 0-12,0-1-5,-1-2-10,2 5-7,0-3-4,-1 1-26,1-2 11,1 5-3,-1-2-7,1-1-9,0 4 6,1-2-6,2 2-4,-3-1 1,2 0-2,1 2-2,0 0-3,0 1-5,0-1-12,1 4-4,-1-6-4,2 1-2,-1 1 3,-1-1-8,0-1-1,5 0-8,-2-1-4,1 0 2,0 1 1,0-3 0,0-2 2,0 0 4,-4-1 0,10 0 7,-4-2-1,-2-1 11,1-3-1,1 3-9,-3-2 26,3-3 9,-4 2-1,3-1 12,2-1 11,-5-1-3,3-2-1,-4 2-5,6 0 3,-6-1 12,4 0 10,-4 3 5,2 2 1,-2-3 12,2 2-5,-2 1 0,-1 0-2,0 3-9,3-1-6,-2-1-9,-1 4-5,1-5-9,-1 5-7,3-3 0,-3 3-8,0 0 0,0 0-4,0 0 0,0 0-4,4 9 0,-3-4-1,-1 0-2,4 1 0,-3 1-5,3 2-2,0 1-9,-3 0-2,4-1-6,-5 2-9,4-1-8,-4 1-3,2 1-3,-2 0-13,2-2-28,-1 0-25,-1-4-11,0 1-20,-1 3-31,-1-2-104,0-3-290,-2 0 128</inkml:trace>
  <inkml:trace contextRef="#ctx0" brushRef="#br0" timeOffset="42046.7701">9067 8054 67,'1'-3'182,"1"1"-23,-2 2-17,0 0-7,0 0-20,0 0-3,0 0-6,0 0-14,8 9-14,-6-1-2,0-1-15,1 2 2,-2 4-13,2-4-2,-1 4-3,-1 2 1,3 1 2,-2 1-17,-1-3-2,0 4-2,0-1-11,1 1-8,-2-2-9,2 0-23,-3-3-11,2 4-23,1-4-12,1 3-9,-3-7-20,0 4-17,-3-4-93,1 1-227,1-3 100</inkml:trace>
  <inkml:trace contextRef="#ctx0" brushRef="#br0" timeOffset="42438.3533">9075 8225 155,'0'0'184,"0"-7"-13,3 4-23,0 1-12,-3 2-16,5-6-6,1 3-13,1 2-8,4 0-10,0 0-7,0-1-8,3 0-3,-4 2-20,4 0-12,-1 0-3,0 0-11,1 0-11,-5 0-2,4 0 1,-8 2-1,4-4-1,-1 4 3,-8-2-3,10 2 1,-10-2-4,5 0 10,-5 0 12,0 0 6,7-2 8,-7 2 12,0 0 4,4-2 2,-4 2 4,0 0 1,0 0 1,0 0 4,0 0-9,6 0 0,-6 0-7,0 0-5,0 0-1,0 0-7,0 0-6,0 0-6,0 0-8,7-2 1,-7 2-7,0 0-10,0 0-2,0 6 0,0-6-1,0 7 0,1 0-5,-1 1 3,2 0-6,-2 1-1,0 1-3,1 0-10,-1-2-6,2 1-3,-2 3-14,3-4-8,-3 3-15,-1-4-4,2 0-18,-2-1-10,2-2-24,-1 3-19,0-4-23,0-3-96,0 0-286,-5 7 127</inkml:trace>
  <inkml:trace contextRef="#ctx0" brushRef="#br0" timeOffset="42610.3096">9237 8090 167,'0'-4'168,"0"4"-19,0-7-14,0 6-18,0 1-7,5-4-24,-5 4-10,4-3-15,-4 3-15,14-1-24,-7 2-31,1-1-27,1 2-37,4-1-98,-4 0-183,1 2 81</inkml:trace>
  <inkml:trace contextRef="#ctx0" brushRef="#br0" timeOffset="43302.0399">9526 8131 101,'-7'2'149,"2"1"-11,1 1-6,-2 0-11,1 0-3,1 1-3,-2-2-12,2 2-13,-1-1 2,-1 1-17,2 0-8,-3 1-5,4-1-6,0 1-7,-3 3-5,3-2-3,-1 0-6,-1 1-2,1 0-13,0-1-4,4 1-8,-1 3-6,-2-4-3,3 3-2,0-3-13,0 1-6,0 0-4,3-2 6,-2 1 0,-1-2-7,4 0-14,-4 0 9,5-1 3,-1-1-3,0 0 2,1-3-4,-5 0 3,10-3 11,-10 3-7,10-3 9,-6 1 4,1-2-4,-1-1 17,1 1-5,-1-2 8,1-3-2,1 0 15,-2 0-1,3 0 4,-2-2 9,-1 0-3,1 1 7,0 1 10,-1-1 12,-2 0 2,1 3 10,-1 0 1,2 2 2,-4-1 2,2 1-8,0 2 0,-2-1-9,0 4-5,2-6-10,-2 6-9,3-3-3,-3 3-5,0 0-2,0 0-5,0 0 0,0 0-2,5 12 1,-5-8-2,1 2-4,1 4 3,-2 0-6,0 3-8,2-2 9,-2 1-13,2-1-5,-4 2 3,2-1-5,0 5-4,0-6-3,-2 0-5,0-1 0,2 1 3,-1-3-6,1-1 3,0 0-17,0-3-4,0 4 5,-3-5 9,1 0 3,2 1 0,0-4 6,0 0 0,0 0 8,0 0-8,0 0 5,-9-10 13,6 2-2,3 4-1,0-4-3,0 1 3,-1-4-3,2 0 2,-1 0-10,3-1 16,-1-4-4,1 0-2,3 0 0,0 3 4,-2 1-2,2-5 0,0 7 8,2 0-3,1 0 6,-4 2 4,0 0 2,0 4 0,2 0 1,-2 0 3,1 2 7,2 0-1,-3 2-3,4 0 5,-9 0-5,14 4 2,-6 1 0,3 1 0,-3 0 2,0 1-1,-1 1-1,2 1-1,-2 0-4,0-1-2,0 2 1,0 1 1,-3 0-7,0-1 1,-2 1 5,1-1 4,-2 1-4,-1-2-9,0 3-19,-1-3-21,-2-2-39,0 0-34,-5-1-151,-3 3-285,0-2 126</inkml:trace>
  <inkml:trace contextRef="#ctx0" brushRef="#br0" timeOffset="44370.1712">11575 7338 154,'3'-4'187,"-2"1"-9,-1 0-13,1-2-5,-1 5-16,3-5-10,-3 5-20,0 0-7,-4-5-13,4 5-11,0 0-7,-9 0-8,9 0-5,-13 4-9,8 0 2,-2 3-7,0-2-6,-3 2-6,2 4-2,1-5-2,-1 6-4,2-3 0,-2 6-8,2-2 0,4-2-5,-3 4-3,1-1 3,2 3-14,1-2 2,1 2-2,1-2-2,1 2-3,2-4-8,1 4 0,0-1-4,2 0 5,-1-2-10,4 0-10,-3-3 14,3-3 0,0 1 3,-1-2-5,-1-2 4,2 0-3,5-3 0,0-1 3,0-1-7,0-3 9,3-2 9,1-1-1,-5-2 4,4-2 6,-6-1 8,2 0 0,-3-1 6,-1-2-3,3-1-1,-6 1-3,0-3 0,-3-1 0,0 1-5,-4 1 2,5-2-4,-10 1 2,5-1 2,-6 0-4,-1 4-2,-1 1-3,-3 0-4,-2 3-8,-2 0-1,-1 4-15,-1 0-16,-1 3-28,-1 1-33,1 2-34,-4 3-144,0 3-306,3-3 135</inkml:trace>
  <inkml:trace contextRef="#ctx0" brushRef="#br0" timeOffset="45206.0765">11390 8768 158,'0'-7'196,"-1"-1"-15,1 3-10,-4 0-11,4 1-9,0 0-8,-4 0-17,0 2-11,4 2-13,0 0-9,-14 6-8,4-1-9,1 2-3,5 2 8,-5 0-4,-1 6-5,6-5-12,-4 6-6,3-1-4,1 4-4,1-2-5,0-2-3,4 1-4,-1-1 1,2 0-9,0-2-3,2-1-4,1-2-5,0 2-5,3-2 0,-2-2-5,2 1-3,1-1-1,-3-1-1,6 0-7,-6-2 1,3 0 0,-1-3 1,2-1 6,-2-1-1,-2-1 0,2-1-3,-1-1 6,0-1 0,-1-5 6,1 1-3,0-4 4,-3 2-3,1-7 5,-1 0-6,-1 0 2,-1-1 7,1 0 0,-3-2-1,0 2 2,0 0-4,-3-1-3,1 5 1,-1 1-1,-1 2-1,-1 1-3,3 2-1,-4-1-3,0 1-4,2 4-5,-1 0-5,-3 0-10,2 3-8,-5 1-16,3 2-28,-2 2-19,-2 1-31,6-2-34,-2 4-32,-2 1-120,6-3-337,-1 1 149</inkml:trace>
  <inkml:trace contextRef="#ctx0" brushRef="#br0" timeOffset="45407.0238">11574 8890 165,'0'0'256,"0"0"-17,5-2-13,-5 2-11,5-2-12,-5 2-13,3-4-15,-3 4-12,4-5-17,-2 3-18,-2 2-10,2-3-16,-2 3-10,3-3-11,-3 3-18,4-4-17,-4 4-22,4-2-27,-4 2-25,0 0-30,0 0-37,5-3-30,-5 3-25,9 0-28,-9 0-155,10 0-360,-2 0 159</inkml:trace>
  <inkml:trace contextRef="#ctx0" brushRef="#br0" timeOffset="45806.0143">11864 8786 57,'0'0'181,"0"0"-8,-18 5-2,11-2-16,0 0-14,1 1-1,1-1-16,-2 2-10,-1 0-10,2-1-11,1 3-9,1-1-8,0-2-6,0 3-8,2 0-5,-3 1-8,2 0-3,0 1-6,1 1-2,2-1-4,-2 2-5,2-1 0,2 1-4,-2-1 0,4 2-5,-3-3-7,2 0-4,3 1 2,-1-2-7,2 2-5,-1-3 1,4 0-2,-3 0-2,2-2-2,0 0-6,2 0 0,-2-4-2,1 1 4,2-2-3,-2-1 0,5 0 7,-4-3 5,0 2 7,1-5-1,-1 0 3,-2-1 2,1-1 1,-3-1 6,-1-2 9,-1 2 1,0-4 0,0-3 0,-1 5-7,-4-2-2,4-1 0,-4 2-1,-4 1-2,4 2 1,-4-1-6,-3 3 0,4-1-2,-4-1 0,1 5-4,1-3-2,-4 4-10,3 2-1,0-1-15,-2-2-14,-1 3-21,4 2-23,-2-1-10,7 1-21,-10 1-20,10-1-15,-10 3-21,6-2-84,-1 2-274,5-3 122</inkml:trace>
  <inkml:trace contextRef="#ctx0" brushRef="#br0" timeOffset="46076.3028">12162 8696 104,'0'0'177,"0"0"-14,0 0-13,0 0-10,6 4-7,-6-4-7,2 7-9,-2-4-11,0 2-8,0 2-9,2 0-11,-2-1-7,1 3-7,3 3-7,-3-4-2,3 4-7,0-1-4,-3 1-6,3 0-4,0 2 0,1 1-2,1-3-5,2 3-2,-4 0 1,1-3-7,-1 0-16,1 4-9,0-3-10,-4-1-12,3-3-11,-1 1-7,-2 2-28,1-3-12,0-2-20,-1-1-17,-1 1-15,0-4-95,0 1-253,0 1 113</inkml:trace>
  <inkml:trace contextRef="#ctx0" brushRef="#br0" timeOffset="46380.2467">12758 8697 133,'0'0'181,"6"-1"-19,-6 1-11,0 0-9,0 0-9,0 8-12,0-8-4,-4 6-21,4-6-8,0 10-9,-2-5-5,0 2-11,-3 2-2,5 1-12,-4 3-2,0-2-4,0 0-4,1 5-4,-3 1-4,3-1-2,-5 2-1,3-2-3,0 1-1,-2 0-1,0 0-4,-2 2 0,1-2 1,-1 0-4,0 2-13,3-4-9,-2 0-2,-1-1-8,-1-1-8,1-3-5,3-1-11,0 0-13,-2-1-12,4-3-16,1-1-18,-5 1-8,5-2-18,-3-1-108,6-2-253,-12-1 111</inkml:trace>
  <inkml:trace contextRef="#ctx0" brushRef="#br0" timeOffset="46584.8657">12517 8840 116,'0'0'172,"0"-4"-17,0 4-15,0 0-14,0 0-14,0 0-12,0 0-8,0 0-13,6-1-6,-6 1-5,0 0-9,11 5-15,-9-3-35,-2-2-40,8 3-34,-4 1-45,-3 0-81,3-3-204,-4-1 90</inkml:trace>
  <inkml:trace contextRef="#ctx0" brushRef="#br0" timeOffset="46760.2015">12830 9090 64,'0'0'203,"0"0"-17,0 4-16,0-4-10,0 0-16,4 3-12,-4-3-14,0 0-14,0 0-28,1 2-45,-1-2-57,0 0-55,0 0-133,0 0-232,0 0 104</inkml:trace>
  <inkml:trace contextRef="#ctx0" brushRef="#br0" timeOffset="47641.3601">11555 10307 154,'0'-10'170,"0"0"-3,0 4 3,2 0-6,-4 1-2,2-2-6,0 4-14,0-1-11,0 4-11,0-7-18,0 7-14,-1-4-7,1 4-6,0 0-9,0 0-7,-7 15-5,3-7-8,-1 2-3,2 1-6,1 1 0,-3 3-7,1 0 0,-1 2-5,1-1-2,0 2-2,3-1-4,0-1-3,1 2-9,1-2-8,0-1-3,3-3 1,-4 1-4,3-1-1,1-1-9,-1-1-2,1 0-12,5 0 1,-4-3 0,-1 0 3,0-3 6,0 1 0,1 0 0,0-3 7,5 0 5,-5-4-3,3-2 7,-1 0 3,3-3-2,-4 1 5,2-3 5,2-5 2,-4-2-2,2-1 8,-3 0-1,-1 0 2,3-2 0,-5-8 1,0 8-2,-2 0-2,-1 2-1,1-3-7,-3 4 4,1 3 3,0 2-7,-2 0 3,1 3-3,1 2-2,-4-1 0,2 2-4,-2 2-3,-1 1-8,-1 0-10,-1 4-14,-2 0-35,0 0-8,2 3-21,-1-1-21,5 2-20,-1 0-120,-1 1-285,3-1 127</inkml:trace>
  <inkml:trace contextRef="#ctx0" brushRef="#br0" timeOffset="47830.0091">11768 10415 225,'0'0'216,"4"3"-16,-4-3-19,0 0-15,0 0-7,0 0-14,4-5-16,-4 5-12,0 0-9,0 0-12,7-2-12,-7 2-15,0 0-20,0 0-22,0 0-36,0 0-42,3-3-42,-3 3-41,8-3-31,-8 3-89,10-1-274,0 0 122</inkml:trace>
  <inkml:trace contextRef="#ctx0" brushRef="#br0" timeOffset="48221.9796">12030 10326 149,'-4'5'147,"-2"-1"-9,-2 0-12,3 0-6,0 1-13,1 2-8,0-2-13,-3-1-7,4 4-11,-1-3-6,3 1-5,-3 2-7,2 1-1,0 1-9,1-2-3,2 3 2,-1-1-6,2 1-7,-2 0-1,2 0 0,2 0-5,0-1-5,-3-1-2,2-1-2,4 1-2,-3-4-6,4 4-1,-3 0-2,0-6 2,3 1 0,-2 2 1,1-4-3,2-1 9,-2 1-5,2-2-1,0-2 0,1-1 0,0-2-1,-2 0 10,0 0 2,2-2 3,-2-2 5,-2 0 1,0-1-1,1-2 7,-5-1 7,2 1 3,0-2-6,-3 0-1,2 3-1,-3-3 0,0 3 4,0 0-7,-1 0-1,-2 1-1,1-1-6,-2 3-3,0 2-2,-3-1-5,2 3-5,-1-1-10,-3 0-9,2 3-15,-4-1-13,2 1-25,0 1-21,0 0-19,-1 1-17,4 0-18,-3 1-120,-3 0-285,5 1 126</inkml:trace>
  <inkml:trace contextRef="#ctx0" brushRef="#br0" timeOffset="48727.6564">12299 10310 59,'7'-3'160,"-2"2"-5,0-3-5,2 2-7,-1-1-6,-1 2-18,0-1-9,-1 0-13,1-1-9,-5 3-8,9 0-10,-9 0-8,7 3-6,-4 1-11,1-1 0,0 0-8,-1 2-3,1 2 5,-2 0-11,1-2-2,-1 3-1,-2 1-4,0-1-4,0 1-2,0 0-1,0 1-1,0 0-16,-2 0-3,-1 1-7,1-1 1,-2-1-2,1 1 4,-3 0-3,2 0-3,-3-1-7,0-1 5,1 1-4,-2 0-7,0-2 15,1 2-5,1-5 3,0 1 6,0 0 2,-1-2-6,0 1 0,3-1 2,-1 2 1,1-2 1,0-2 4,0 1-3,4-2 14,-5 3-12,5-3 10,-6 3-10,6-3 2,0 0 10,0 0 0,0 4 4,0-4 12,0 0-11,0 0-1,0 0-2,19-5 1,-19 5 2,13-1-6,-4 0 8,-1-1-5,3 1 0,-1-1 2,1 2 0,-2-1 3,5-1-4,-3 1 1,0-2-4,3 1 4,-4 1-10,3 1 5,-8 0-14,3-1-18,-3 1-7,-5 0-9,14 0-10,-14 0-22,8-3-14,-3 1-21,0-1-96,-1 1-225,1-1 99</inkml:trace>
  <inkml:trace contextRef="#ctx0" brushRef="#br0" timeOffset="49008.7229">12965 10222 14,'0'0'151,"0"0"-11,0 0-11,-16 6-6,12-3-6,0 2-24,2 0 11,-2-1-18,-1 2-10,0-1-6,1 1-9,-1 2-9,0 1-6,2 2 2,-2 0-3,0 2-4,4-1-7,-3 2 1,1 1-3,-2 2-8,1-6 3,0 5-5,4 0-5,-4 1 4,1-2-19,0-2-25,-1 0-21,-1-2-4,4-2-6,-6 3-21,2-2-19,4-1-29,-6-2-69,0-3-207,1 3 91</inkml:trace>
  <inkml:trace contextRef="#ctx0" brushRef="#br0" timeOffset="49198.4682">12756 10322 174,'0'0'181,"1"-3"-17,-1 3-19,0 0-13,1-5-10,-1 5-16,0 0-12,0 0-13,0 0-15,0 0-14,0 0-32,0 0-30,15 5-36,-11-2-42,2 1-112,-1 0-214,3 0 94</inkml:trace>
  <inkml:trace contextRef="#ctx0" brushRef="#br0" timeOffset="49408.5949">13031 10629 123,'0'0'221,"0"0"-12,0 0-8,0 4-4,0-4-12,0 0-9,0 0-13,0 0-17,0 0-13,0 0-16,2 2-15,-2-2-18,0 0-21,0 0-24,0 0-33,0 0-35,0 0-41,0 0-45,0 0-45,0 0-139,4-9-323,-4 9 143</inkml:trace>
  <inkml:trace contextRef="#ctx0" brushRef="#br0" timeOffset="50739.6754">10438 6191 8,'0'-10'138,"0"-1"-6,0 0-7,0 2-22,1 4-6,-1 0-16,0 1-7,2-1-15,-2 5-12,0-4-13,0 4-5,0 0 8,0 0-8,0 0 3,3 13-7,-3-3-3,0 4-10,0 5 3,-3 6 6,1 6-6,1 5 7,-3 13-11,-2 1 3,3 3 1,-5 2-2,1 2 1,-3 25-8,3-24 4,-6 32-5,4-3 8,-2 5-6,0 2-10,-1 1 8,2 3 4,-3-5-7,7 8 2,-2 6 9,-2 2-5,5 3-1,-3-7-8,2 7 6,0-5 6,-1 2-12,3 4 13,-5-1-9,1 9 1,4-4 7,-6-5 10,0 4-6,2-3 1,2 7 12,2-4 9,-1 0-6,1 2-2,4-6-1,0-1 1,2 3-1,-1 2 8,0-1-2,6 0-3,-1 0-8,1-5-1,1-1-4,1-1-2,0-1 3,4 0-1,-3 2-4,0-8 3,-1 0-8,-1-4-2,-4-4 2,7 1-2,-2 1 0,-6-2-1,1 2 2,-1-7 0,1 1-3,0-6-1,-4-23-2,0-2 2,3 26 1,-3-24-3,5-3 3,-4 4 2,4-4 0,-1-4-6,5-2-2,-4-3 6,3 0-3,-2-16 0,4 2 2,2 0-1,-2-3 0,4-2-1,0 0 1,3-4-2,-3 1 1,1-5 0,2-1-2,-2-5-9,-1-3-9,2-2-6,-1-1-12,3-1-23,-2-4-25,-2-3-19,2-4-46,4-1-104,-1-3-272,-2-4 120</inkml:trace>
  <inkml:trace contextRef="#ctx0" brushRef="#br0" timeOffset="51924.3918">14143 5801 19,'0'-5'110,"-2"-2"-16,2 0 0,0 4 0,0 0-11,0 3-3,0-6-26,0 6 8,0-6-9,0 6-5,0 0-5,0 0-5,0 0-12,0-5 5,0 5-12,0 0-5,0 0 9,0 0-4,0 22 4,0-10-17,0 5 6,0 1 7,0 7-11,0 4 6,0 2-4,0 2-1,0 1-2,0 2-3,0 15 1,0 2 8,-2 2-9,2 4 6,0 0-2,-2 1-6,2-2 2,2 24-2,-6-24-4,4 24 3,-1-23 0,-1 28 2,2 4-2,-2-3 11,-5 4-7,2-1-1,0 1-1,1 0 1,0 0-5,1 1 12,-1 8-6,1-5 7,1 7-10,0-2-4,-4-1 0,3 3 9,0-1-4,1 6 0,4-1 1,-1 2 6,0 3-6,0-1-2,2 0 4,6-7 1,-1 8 0,-1 1 5,5-1-5,-1 1-4,2-4 7,5 0-2,-3 0 2,3 1 0,0 3 0,-4 2-4,6-1 4,2-4 7,-9 1-11,5 3-4,4-6 9,-2 1-4,3-3 11,-4 3 4,-1-8-5,1-3 1,3 1 0,0-7-5,-1 1 3,-1 1 1,0-8 0,2 2-2,-4-6 3,0 0-10,-7-27 6,3 5-7,-1-3-4,2 25 0,-2-27 8,-4 0-2,1-3-6,-2-2 2,3-4 3,-2 1-5,-4-13 2,3-3 4,0-1-2,-2-2-7,-3-3-12,3-5-30,-2-5-39,2-4-26,-2 1-135,0-8-260,2-1 116</inkml:trace>
  <inkml:trace contextRef="#ctx0" brushRef="#br0" timeOffset="57052.3023">7945 6662 68,'0'0'80,"0"0"-9,0 0-7,0 0-9,-1-5-14,1 5 6,0 0-6,0 0 0,0 0-18,0 0 13,0 0-3,0 0-2,0 0-10,0 0 10,0 0-11,0 0-3,5-3 6,-5 3-7,7-1-12,-7 1 6,12 1 4,-3-1-4,2 0-6,2 0 3,0 0-1,5 0 2,6 0-3,-6 1-2,13-1 3,-11 0-3,11 0 6,-3 0 0,4 3-13,-1-1 12,3-2-5,4 1-1,-2 0-3,5-1 14,11 3-10,4-1-5,0-2 12,0 3-21,5-3 10,-1 1 0,8 0 10,0 1 3,22 2-8,-22-3 7,27 2-1,-2 1 8,-1-3-7,0-1-2,6 2-1,3 1-5,-5-2 3,1 1-1,3 2-2,2-1 3,-1 1 1,0 1 3,5 0-9,4 2 3,-4-2-4,1 1 5,-3 3-1,7-3 4,-5-1 7,5 1-10,3-2-2,0 3 1,0 0 8,0 1-5,4-3 4,-6-2-8,6 6 1,2 0 9,-1-1-10,1 0-2,-1 0 2,1-1 0,-4 2 6,3-6 2,3 7 1,0 2-1,2-5-3,-2 4 3,0-2-1,2-1-5,4 1 4,1 1 4,0-3-10,1 4 4,-4 0 3,9-1-4,-6-1 2,3 3 6,7-1-8,-7-2 3,5 3-9,-1-2-10,-4-3 24,-1 5-8,6-2 0,-3-2-6,-1 4 3,-3-4 6,1-2-11,-1 1 11,-2 0-10,1 0 5,0 0-3,0-2 1,0 0 2,-6-2 1,-2-1-4,3 1 3,3 0 1,-1-2-2,-7-1 0,-1 3 10,-2-3 1,-7 1-1,1 1 0,-1-4-4,-1-2 5,-5 3-8,-4-3 5,-6 1-2,-1 1 1,-1 0 6,-29-3 2,5 3-5,26-5 5,-29 4-2,2 1-7,28-5 5,-36 5-2,1-4-1,-1 2 5,-1-1 1,-6 2-2,4 1-3,-16 0 4,13-1 5,-16-1-6,1-1-2,-3 3 4,2-4 3,-4 3-3,0-1 2,-3 0 10,-2 1-6,-8-2 2,-1 2-2,0-1 0,-4 3-3,-5-3 8,4-1 0,-7 2 1,1 3 1,-1-1-1,-1 0-3,-5 1 2,8-2-9,-8 2-1,6-1 0,-6 1-3,4-3-7,-4 3-10,0 0-31,0 0-16,0 0-45,7-1-40,-7 1-41,0 0-111,0 0-309,-20 5 136</inkml:trace>
  <inkml:trace contextRef="#ctx0" brushRef="#br0" timeOffset="60424.885">15286 4740 9,'0'0'196,"-1"-5"-20,1 5-26,0 0-14,0 0-13,1-3-17,-1 3-13,0 0-8,0 0-6,0 17-11,0-7 17,0 2-11,3 0-12,-3 6-1,0 2-5,1 0-8,-1 6-1,4-1-8,-4-6-21,-4 2-3,4-2-4,-1 1-21,-2 0-19,3-1-11,-4 0-19,4 0-7,-5-3-12,4-1-12,-7-2-17,4-1-11,-1-2-72,0 0-207,-3 0 92</inkml:trace>
  <inkml:trace contextRef="#ctx0" brushRef="#br0" timeOffset="61334.0252">15146 4714 28,'-2'-7'212,"0"3"-19,-1-2-14,6 2-14,-6-1-20,3 1-14,0 4-17,0-4-15,0 4-11,0 0-11,0 0-8,11-1-4,-11 1-13,17 2-5,-4 0-12,8 1-11,0 0-13,0 3-23,8-1-2,-11 0-25,5-4-8,-3 1-9,-3 3-4,1-1-1,-7-3 3,5 2 10,-6-2-3,2-1 7,-4 0 7,-3 0 1,3-1 6,-3 0 1,0-2 4,0-3 2,-1 2 11,-2 0 3,0-2 0,-2-2 5,0 4 15,0-3 14,0 0 0,0-5 13,0 8 2,0 0 9,0-2 0,-2 3-3,2 3-6,0 0 8,-2-5-23,2 5-7,0 0-1,-7-2-6,7 2 8,-3 10-10,1-5-6,0 4 3,-2 0 12,1 4-5,1 3-10,-2 0 11,3-1-9,-1 3 3,0-1-2,2 0-1,0 4-2,-2-1 1,2-2-3,4 8-3,-4-7 1,2-1 0,-1 1 4,0 0-7,2-2-11,-3 0-9,2 0-1,0-5-1,-2 0-5,4-3-10,-4 1 4,3-3 3,-3 1-5,0-4-2,0 1 9,0-2 13,0 0 4,0-3-3,0 0 7,0 0-4,0 0 6,5-10-5,-2 5 1,-3-3-5,4-2 4,0-1 5,1-7-1,0 4 3,2-3-2,-1 1 8,-1-1 5,-1 4 3,0 1 6,0 2 6,0 2 15,-2-2 0,1 2 5,3 3-5,-5 1-2,1 0-10,-1 2 0,-1 2-6,1-5 0,-1 5-7,0 0 7,0 0-8,8 10-2,-7-3 2,0 1-4,2 1 4,0 1-6,-1 0 2,1 2 0,-1-2 0,3 2 4,2 2-2,-3-2-1,1 0 3,0-3-3,2 3-4,-3-2 3,4-2-4,-2 1 7,0-3-6,1 2 5,-1-2 1,1-3-2,-2 2 3,2-3-4,1 0-1,-1-1 6,-1-1-4,1-3 0,3-1 1,1-1 1,-2-1 4,1-3-8,3-3 3,1 1 2,-5-3-4,0-1 1,0-1-2,0-2 8,-3 2-1,0-1-2,-4 6 4,1-1 3,3 1 12,-5 1-2,2 3-1,-3 0-2,0 2-4,1 0-1,-1 1-4,0-1-4,0 2-2,0 3 4,0 0-7,0 0-1,-3-4-3,3 4-2,0 0 4,0 0 2,-12 11 6,7-6-12,3 5 5,0-2-1,-2 1-3,0 0-1,3 3-1,-1-1 5,2 0-4,0 1 2,-2 1-2,4-1-8,-2 0-2,3 0-6,-3-2 3,4 2 1,-1 0-6,-1-3-16,1 1-23,1-4-14,-2 2-12,-1-3-18,2 0-21,0 1-84,-3-2-226,2-2 100</inkml:trace>
  <inkml:trace contextRef="#ctx0" brushRef="#br0" timeOffset="61687.9037">15920 4885 87,'1'-1'166,"-1"1"-17,0 0-14,0 0-13,0 0-16,11 3-12,-6 2-7,1 1 2,-1 3-18,0 0-1,-1 0-10,1 1-4,0 0-10,-1 2-4,0 2-3,0 3-3,-3-3-24,-1-3-5,0 0-13,-1 1-7,1 0-6,0-3-11,-3 0 10,3-2-9,0-2-1,-1-1 12,1 0 1,-2 0 3,2-4 11,-1 5 7,1-5 0,0 0 8,0 0 8,0 0 0,0 0 1,-5-15 10,5 10 1,3 0-5,-3-2 0,1-3-1,-1-1-3,2 3 0,0-4 2,-1-1-9,5 4 5,-3-3-1,1 0 0,-1 5-6,0-3-3,1 4-2,0-2-1,-2 1-4,1 2-12,1 0-10,0 1-28,2-1-17,-2-1-20,2 4-13,-1-1-24,-1 1-91,1-1-226,2 1 100</inkml:trace>
  <inkml:trace contextRef="#ctx0" brushRef="#br0" timeOffset="62360.2266">16219 4824 64,'0'0'127,"4"12"-8,-6-7 2,2 4-9,0-2-11,-1 3-8,1 0 1,0 2-16,0 0-13,0 0-4,-1 0-9,2 4 4,-1-3-11,-1 0 0,2 4 2,-3-3-11,2-3 0,-2 0-8,0 3 0,2-4-26,-4-2-2,4-1-7,0 0-4,-2 0-2,0-2-6,1-1 2,1 1 6,-2-2 8,2-3-1,-5 2 2,5-2 2,0 0-4,0 0 4,0 0-5,-6-10 3,6 3-3,2 2 4,0-4-1,0-2 0,0-2-2,1 1 1,3 1-2,-1-5 7,1 6 6,-2-4 0,1 4 16,-1 1-1,0-1-2,-2 5 3,2 0-3,-1 0-5,-1 0-2,0 3-5,-2 2 1,6-2 0,-6 2-7,0 0 5,10 9-2,-7-4 1,2 1-7,1 4 3,-2-2 2,1 4-4,-1 1 4,-1-4-6,-1 4 4,3 1 0,-2-2 4,-1-2-13,0 2 9,0 0-4,2-3-2,-4-1-2,1 0-7,-1-3-5,0 2 2,0-3 4,2 1 0,-2-5 5,0 6 7,0-6-1,0 0-2,0 0-1,0 0 2,0 0-2,0 0 1,0 0 0,-11-16-2,11 9-1,-4-3-6,0-1-7,2-2 5,0-3 2,0 0 1,0-3 3,2 4 4,-2-4 2,4 4-2,-2 3 11,2 0 4,0 0 10,0 3-6,3 1 4,-4-1-6,1 4-7,2-2 5,-2 4-4,5 0-2,-2-1-2,6 2 16,-2 2 0,0 3 0,3 0 4,-1 0-3,2-1-1,0 4-3,2 3 2,0-1-7,-1 1 1,0-2 2,1 4-6,-5-2 4,-1-1-7,0-2-1,-2 4 1,2-3-4,-4 5 3,0-5 2,-1 2-2,0 0 2,-4 0-7,0 1 5,-2-3-7,0 2 5,-6-1-8,2 2-11,-8-3-3,1 3-21,-2-2-18,3-4-12,0 3-10,2-2-16,-2-3-16,2 1-98,2-2-226,2 2 101</inkml:trace>
  <inkml:trace contextRef="#ctx0" brushRef="#br0" timeOffset="62802.0365">16694 4925 73,'1'-2'198,"-1"2"-22,0 0-17,0 0-15,-8-4-14,8 4-14,-9 0-9,9 0-14,-13 2 0,8 1-9,-3-2-11,2 4-10,0 0 0,-4 0-9,4 1-5,-3-1-6,-1 3-7,2-3-12,3 2-6,1 0-12,-1 1 1,1-3-9,-2 4-7,2-2-6,3 0-5,-2-1-4,-1 3-14,4-3-10,-1 0-4,1 1-5,4-3 4,-3 1 3,2-1 2,-2 1 6,4-2 7,0-1 5,0 0-5,3-1 8,-8-1-2,13-3 8,-7 2 2,3-1 14,-1-5 4,-3 4 23,5-3 12,-3 0 5,-2-1 2,2-1 0,1-1 11,-2 1 4,-1-2-6,-1-2 3,0 5 6,0-4 15,1 1-2,-4 3 2,2 1 4,-2-3-3,0 5-7,1-2-4,0 2-5,-2-3-7,-2 4-5,2 3-10,2-5-7,-2 5-8,0-4-8,0 4-3,0 0-1,0 0-6,0 0 5,-2 15-6,4-9-7,-4 5-11,2-1-7,2 1-19,-2 1-1,0 0-15,3 0-4,1 5-18,-2-7-6,0 2-15,0 0-11,-1-5-8,1 0-5,-1-1-5,-1 0-106,0-1-256,0 0 114</inkml:trace>
  <inkml:trace contextRef="#ctx0" brushRef="#br0" timeOffset="63042.3691">16821 4693 198,'0'-5'228,"0"5"-29,0 0-25,0 0-22,0 0-12,0 0-15,-4 15-12,4-5-13,0-1-12,4 3-5,-8 5-7,8 0-10,-3 1-6,0 0-7,2 2-2,3 6-2,-2-9-7,1 3-4,3-1-3,-3-2-11,0-2-11,0 2-25,-1-1-22,-1-4-17,-1-4-38,1 3-19,-3-4-29,0 2-143,0 0-302,-4-1 133</inkml:trace>
  <inkml:trace contextRef="#ctx0" brushRef="#br0" timeOffset="64223.9812">17399 4688 183,'0'0'225,"3"-3"-18,-3 3-21,0 0-19,0 0-18,-6-4-16,6 4-13,0 0-9,-19 8-14,11 0-13,-3-2-12,3-1-6,-1 5-5,0 0-8,-1 2 1,1 1-11,-1 0-10,3-1-11,2 0 0,1-1-12,0 2-8,2-2-8,-1 3-11,3-1-13,3-1-8,-1-2-7,1 2 1,-1-2-4,4 0-5,1 0-3,2-3 4,1 0 2,2-1-8,2-1 31,3-4-19,2 2 3,1-3 0,-2-3 12,1 2-5,0-3 4,-2-1 7,2-2 11,-9 0 2,5-4 15,-5 3-9,3-4 4,-2 5 25,-5-2 18,-1 1 10,2 0 10,-3 3 3,-1 0 5,1-1-4,-1 3 0,-2 1-6,0-2-8,-1 4 0,0 0-11,-2-6-4,2 6-5,0 0-5,0 0-2,-16 4-4,11 1 3,0-2-7,-5 0-2,4 4 2,-1 0-4,2-3-6,1 6-7,0-5-6,0 4 1,2-3-6,-2 1-9,4 0-2,0-1-8,2 0-8,2 4 2,-2-3-2,3 1-8,3-1-1,-2 1-8,3-2-1,1 3 11,-2-3-4,4-2 0,0 1-2,1-2 2,1 2 10,0-5 3,0 0 2,-2 0 8,-1-3 13,-2 1 16,2 0 0,0-4 20,-3-1 13,-1 3 3,0-4 10,1-2-4,-1 1-1,-2-3-1,-1 2 13,-1-1-5,2 0 1,-5 0-6,1 1-5,-1 2-3,0-3-4,-1 5-6,-2-3-4,-2 3-4,1-3-11,-4 4-8,-2-2-11,0 2-18,-4 0-17,-3 1-24,3-1-17,-6 5-33,2-3-27,-1 2-100,-2 2-269,4-2 119</inkml:trace>
  <inkml:trace contextRef="#ctx0" brushRef="#br0" timeOffset="64722.1875">17906 4783 14,'1'9'101,"-1"1"-13,-1 2-9,-2-2-13,3 2-1,0 0-6,0 0-7,0 3-2,4-4-6,-3 6 2,1-4-7,-2-4-11,0 2-8,3-2-14,-3 3-9,3-6 2,-3 2-12,1-3-7,-1 3 3,0-4 4,3-1 3,-3 1-2,0-4 7,0 5 0,0-5 11,0 0 1,0 0 5,0 0-4,2-12 2,-2 7-7,2-7 7,-2 3-1,1 0 2,-2-2-10,2-1 5,0 0 7,2 0 11,-2 1 11,-1 0 23,0 1 2,0 3-3,4-3-4,-3 5 16,-1 0 3,0-1-4,1 3-11,-2-1-7,1 4-7,0 0-6,3-6-1,-3 6 3,7-2-10,-2 2 3,-5 0-2,14 4 3,-2-1 0,-1 0 0,2 0-7,1 4-1,-1-3-6,-2 1-2,6 2 1,-2-2-5,2 2 0,-4 1 1,-3-4-6,1 5 3,-1-3-4,0 0 1,0 0-2,-1 2-2,-1-1 2,-3 1-3,-1 1-3,-1-3-2,0 2-3,-1 0-5,-2-1 2,-2 3-1,-1-3-6,0 2-5,-3-2-10,0 0-17,0-1-21,-3-2-16,0 1-25,1 0-15,2-5-105,-3 2-246,1-2 109</inkml:trace>
  <inkml:trace contextRef="#ctx0" brushRef="#br0" timeOffset="65224.0185">18404 4846 158,'-13'-4'174,"7"4"-15,6 0-20,-14 4-2,5-3-6,1 0-12,-1 1-15,3-2-10,-3 3-6,1 0-4,-2 1-13,1 0-9,0 2-6,0-2-5,0 3-6,0-2-7,2 1-9,-1 1-14,-1 0 1,3 0-13,1 0-3,-1 1-5,2-1-9,2 0-2,1-2-1,-1 2-4,2-2 3,2 3-1,1-4 1,0 0-8,2 2 0,2-3-2,0-1-3,3 0-3,3-2-1,0 0 1,-3-2 13,1-1-7,0-2 8,2 1 1,-3-1 10,0-2 11,0 0 16,0-2 11,0 1-2,-4-2 7,0-2-2,1-2-2,0-2 9,-2 1 9,-2-1-6,0-1 1,-1 0 2,-2-2 3,-2 7 17,2-4-1,-2 3-3,-2 1 1,1-1-1,-1 4 5,-1-1-3,2 1 4,2 4 4,-2-1-1,2 0-6,-1 3-10,0-2-7,2 5-6,-1-4-6,1 4-8,-3-4-8,3 4-1,0 0 1,0 0-7,0 0-5,0 0-4,-1 18-2,1-8 1,1 1-2,2 0 0,2 6-1,0 2 1,0 0-4,0 1-8,-1-1-9,1 0-3,2 6-10,-2-2 0,-2-3-10,0-3-10,0 0-22,-3 2-15,0-3-17,0 0-11,0-7-17,0 0-10,-3 2-23,1-4-115,1 0-305,-2-1 135</inkml:trace>
  <inkml:trace contextRef="#ctx0" brushRef="#br0" timeOffset="65685.9144">18563 4880 133,'2'-3'252,"-1"0"-21,-1 3-19,3-4-27,-3 4-19,2-3-16,-2 3-17,0 0-15,0 0-10,0 0-11,0 0-7,0 0-14,0 0-6,-6 10-10,2-5-7,3 0-14,-3 0-8,0 2-8,3 0-1,-3-2-4,3 4-8,0 1-8,2-4 1,-1 0-2,1 3-9,-1-5-3,5 3 2,0-1 2,-1 0-4,1 1-4,-1-2-3,3 0-6,-1-3 6,2 5-1,-1-5-4,1-1 1,2-1 4,-3 0 4,3-3-1,2 0 5,-1-3-4,0 3 3,1-4 5,2-3-5,-5 2 11,2-4-1,-1-2 7,3 0 1,-8 2 6,3 2 15,-4-1 16,1 1 1,1-3-8,-3 2-1,-2 1 0,4 2 8,-5 0 2,1 2 1,-2 1-4,1-2 2,0 4-6,0-2-8,0 5-3,0-7-7,0 7-1,-2-2-7,2 2-4,0 0-2,0 0-1,0 0-1,-13 7 0,8-2-5,5 4-3,-3-4-7,2 5-7,1 0-5,0 1-3,1 0-4,2 0 1,-3 0-7,4 2-15,-3-3-2,5 1 1,-3 0-23,1-1-5,-1-3-32,0 1-2,3-2-5,0 0-4,1-2-13,1 0-17,1-1-88,-1 0-258,2-1 115</inkml:trace>
  <inkml:trace contextRef="#ctx0" brushRef="#br0" timeOffset="65967.9458">19017 4792 56,'0'-4'223,"-2"-2"-5,2 2-12,-2-1-15,1 0-16,-3 0-18,-2 3-17,6 2-8,-9-3-18,4 2-10,-3 0-13,8 1-8,-14 2-13,9 1-4,0-1-9,-3 4-9,2-2-1,1-2-7,-3 3-2,3 1-5,2-1-3,0 0-5,0 3-2,-2 2-6,5-3-3,-4 3-3,6-2-3,-2 3-1,2-1-7,-2 1-6,0 0 5,4-1-5,-3 0 0,4-1 2,-1 3-3,1-5-3,-1 4 7,1-3 1,4-2-5,-4 0 5,0 2-2,2-3-4,4-3-8,-6 3-7,7-3-17,-2 0-16,1-2-28,0-1-36,3-4-30,-3 1-162,0 0-337,-1-5 149</inkml:trace>
  <inkml:trace contextRef="#ctx0" brushRef="#br0" timeOffset="66202.9608">19190 4675 208,'-5'-2'183,"5"2"-20,0 0-17,0 0-15,0 0-11,0 0-14,-3 12-12,3-9-7,0 6-14,3-1-5,-3 1-6,0 1-6,6 2-5,-5 1-2,3 4-7,4-1 8,-3-1-19,0 5 2,0-2-1,2 0-5,-4 1 10,3-2-17,-3-2 1,0 1-1,-2-3-18,1-1-8,-2 2-17,-3-2-16,2 1-15,-2-6-21,1 0-24,-1-1-27,-1-1-123,-1 3-269,1-5 119</inkml:trace>
  <inkml:trace contextRef="#ctx0" brushRef="#br0" timeOffset="66579.7622">19132 4852 34,'0'-4'213,"0"4"-24,2-7-16,-1 5-22,-1 2-15,10-1-4,-1 1-14,1-3-18,3 1-12,1 2-5,4 0-14,1-2-7,2 1-4,-2 2-9,-1-1-1,1 0-9,1 0-5,-1-1 3,-7 2-7,3-2-2,-7 1-2,-3-2 3,4 2 10,-6-2-5,-3 2 1,12-1 0,-12 1-4,4 1 2,-4-1-1,8 0-1,-8 0 0,0 0 0,5 2 0,-5-2-2,0 0-3,0 0-6,0 0-4,0 0-3,0 0-2,8 0-6,-8 0-7,0 0 3,1 6 0,-1-2-1,1-1 0,-1 4 1,0 0-1,0 1 3,3 2-1,-3 1 0,0 0 2,2 0-5,-2 1-7,2 0 0,-1 0-7,-1 5-4,0-5-3,0 2-12,0-2 2,0-3-29,-1 2-25,1-4-33,0 1-28,0-3-33,-3-1-102,-1-1-305,4-3 136</inkml:trace>
  <inkml:trace contextRef="#ctx0" brushRef="#br0" timeOffset="66764.0452">19435 4691 8,'0'-3'276,"4"-1"-31,-4 4-26,-1-5-22,2 1-22,-1 4-19,0 0-18,1-4-21,-1 4-27,0 0-18,0 0-28,0 0-30,0 0-40,16 2-48,-11 0-61,0 3-118,1 0-274,1-2 122</inkml:trace>
  <inkml:trace contextRef="#ctx0" brushRef="#br0" timeOffset="67132.5563">19650 4750 190,'0'0'176,"0"4"-13,0-4-16,0 7-15,1-5-15,-1 4-3,3 0-18,-1 5-7,1-2-13,1 0-3,0 5-6,-1-4-7,2 1-6,2 5-4,-2-4-7,3-2 3,0 4-9,0-1 0,1 1-8,-2-4 0,3-1-5,-3-1-4,0 0-3,1-2-7,-2 2-1,0-4 0,-2-1-1,1-1 4,-3 1-2,0-1 7,-2-2 1,5 2 4,-5-2 10,9-5 7,-6 1 6,-1 1 6,2-5-5,1 0-3,-1-1 11,1-1 20,-5-1-1,5-1-10,-4-3-5,3-1 1,-4 4 6,4-1-5,-4 4-10,0-1 8,3-2-8,-3 7-4,0-2-6,2 0-2,-2 0-11,-2 2-10,4 0-13,-2-1-18,0 2-22,0 4-23,-2-5-31,2 5-42,0 0-44,2-5-31,-2 5-190,0 0-430,0-2 191</inkml:trace>
  <inkml:trace contextRef="#ctx0" brushRef="#br0" timeOffset="67333.8795">19996 4786 129,'-2'5'138,"0"-1"-5,0 2-13,0 0-7,1 1-14,1 0-12,0-2-8,0 4-8,0-2-5,0 1-8,0 2-3,0-2-10,0 2-2,1-1 2,1 2-6,-1-2-4,-1-3-4,1 2-29,3 1-28,-4-2-22,2-2-26,-2 0-35,-2 1-80,0-2-204,-2-2 90</inkml:trace>
  <inkml:trace contextRef="#ctx0" brushRef="#br0" timeOffset="67507.9397">19898 4617 105,'-2'-6'273,"1"1"-25,1-2-26,-1 3-24,3-1-16,-2 5-20,0-6-21,2 1-25,-2 5-20,5-4-27,0 2-27,-1 1-36,-4 1-42,14 0-45,-4-1-44,1 3-145,-3-1-292,4 3 129</inkml:trace>
  <inkml:trace contextRef="#ctx0" brushRef="#br0" timeOffset="67713.1176">20183 4557 59,'-1'8'183,"1"-3"-14,0-1-12,0 4-13,-3 0-18,3 1-16,0 1-5,0 2-12,3 0-10,-1 5-7,1-4-5,2 4-6,-2 1-6,3 1 1,-1-1-5,1 1-12,2 1-4,1-2-5,-3 1-16,-2 0-27,1-3-17,0 0-43,-1-5-26,0 1-25,-3-1-119,-2 0-258,-2-5 114</inkml:trace>
  <inkml:trace contextRef="#ctx0" brushRef="#br0" timeOffset="68398.308">20165 4774 143,'2'-5'224,"-2"-1"-24,2 2-19,2-1-21,-1 2-15,4-2-13,0 1-17,2-1-9,0 2-17,0 1-5,5-2-13,-2 1-4,3 2-13,-5 1-7,4-1-6,2 0-8,-6 0-8,1 1-2,0 0-2,-5 0-3,0-1 2,1 1-2,-7 0-1,9 0-3,-9 0-4,6 0 4,-6 0-4,0 0 0,5 1 0,-5-1-1,0 0 0,0 0 5,7 2-3,-7-2-1,0 0-9,0 0 4,2 2-4,-2-2 6,-1 7-7,1-4 0,0 2 3,0-2-2,-1 5 1,1 0-1,0-1-2,0 0-8,2 3-2,-1-1-20,3 1-7,0 0-11,3 2-5,0-2-11,-2-3-12,4 2 0,0-2 7,0 3-6,0-6 14,1 0 3,4 2 5,-5-3 5,4-3 12,1-2 6,-1 1 1,1-3 6,-4 0 11,1 1 9,2-2 10,-2-3 16,1 3 15,-3-5 8,4 1 2,-1-3 2,-1 0 24,-2 4-12,1-2 12,-2 1 13,-1 1 9,-4 2-2,6-1-4,-5 2-3,-4 0-10,4 0-11,-2 4-8,1-2-16,-3 3-15,4-3-10,-4 3-2,0 0-2,0 0 1,-3 13-1,3-4-4,-5 3 0,0 3 2,1 4-8,-5 7-4,2-2-4,0 3 1,-1 5 1,2-3 0,2 0-9,-1 3-3,0-1 4,0 0 1,2 3 2,1-2 0,-2 1 2,7-4-1,-3-1 2,-3 0 1,3-1 4,0-1-4,3-6 4,-3-2 0,0-2-1,0-4 0,-3-1-2,3-1 0,0-3 6,0 1 1,0-4 8,0-1 23,-2 2 7,2-5-3,0 0-4,0 0-7,-15-10-1,8 3-1,-3-7-2,-5-1-3,-2-6-3,-1 1-4,-1-3 2,3 0-1,-3-4 0,4 4 1,-1-2-5,6-1-2,1 0-8,4 1-18,5-2-17,0-2-25,5 1-43,4-2-36,1 1-40,3-3-187,1 5-397,3-1 175</inkml:trace>
  <inkml:trace contextRef="#ctx0" brushRef="#br0" timeOffset="69300.3266">14141 4130 132,'0'-6'128,"0"3"-19,0-1-18,0 4 0,0 0-18,0 0-9,-2 13-6,2-1-3,2 14-3,0 7-9,5 12-4,-2 9-1,3 1-6,1 29-2,-3 0-7,2 0 5,-2 4-13,-10-1 12,7 2-5,-6 1 0,1 3-5,-6 3 2,-2-4-5,2 2 5,-7-2-4,2 4 1,-4-8-4,6-3 2,1-25-11,-9 21-15,11-24-14,2-3-10,0-1-15,5-1-13,0-1 2,1-6-20,1-12-80,3-1-175,-1-4 78</inkml:trace>
  <inkml:trace contextRef="#ctx0" brushRef="#br0" timeOffset="71558.0099">14835 5859 144,'3'-2'220,"2"-2"-6,-4 0-7,4 0-9,-5 2-13,0 2-12,5-3-25,-5 3-16,0 0-16,4-3-12,-4 3-16,0 0-13,0 0-8,0 0-9,0 0-7,0 11-9,-1-5-3,-2 5-3,-2-2-2,5 3-7,-9 5-3,4 0 1,-4 1-4,5 2-9,-5 2-6,3 2-3,-3-4 1,1 5-5,-2 1-10,-2-5-3,5-1 0,-1 0-20,-1-3 1,0 0-14,0 1-11,-1-1-6,1-1-1,0 0 8,2-6 1,0 2-14,1-5-6,-2 4-6,6-6 3,-2-2-9,-1 2-4,1-4-24,4-1-14,0 0-81,0 0-230,-8-10 102</inkml:trace>
  <inkml:trace contextRef="#ctx0" brushRef="#br0" timeOffset="71810.0823">14818 5909 126,'3'-5'186,"-2"1"-22,0 1-22,2 1-13,-3 2-14,0 0-7,0 0-10,0 0-8,0 0-8,8 10-8,-7-3 0,-1-2-6,3 7-6,2 1-9,-4-4-4,4 8-5,0-2-2,3 1-9,0-1-1,-1 3 2,2 4-3,-1-1-7,2 0-3,1 3 1,0-7-1,-3 0-3,0 0 0,-1 3-2,2-3-4,-3 2-13,4 0-11,-5-4-5,-1 4-16,0-4-11,1 1-15,-5-3-6,0-3-14,0 0-14,0-1-16,0-3-11,-4 1-106,1-2-246,-1-1 109</inkml:trace>
  <inkml:trace contextRef="#ctx0" brushRef="#br0" timeOffset="72031.621">14794 6182 122,'0'0'163,"-4"-3"-9,4 3-10,0 0-13,0 0-11,0-5-11,0 5-15,0 0-6,0 0-11,0 0-5,13 1-9,-4-1-5,2 0-15,1 2-5,2 0-11,0 0-16,4-1-28,-1 0-23,-2 0-26,-2-1-30,-1 2-121,-1 0-233,-2-2 104</inkml:trace>
  <inkml:trace contextRef="#ctx0" brushRef="#br0" timeOffset="72535.3834">15107 6024 169,'0'0'160,"0"0"-22,0 0-12,2 8-11,0-4-15,-2 2-11,1 2-4,1-1-14,-1 3-6,0 2-1,3 1-8,0 4 1,-2-1-12,1 0 0,1 0-6,0-2-5,-3 1-6,3-1 4,0 2-2,-2-5-5,0 1-2,0-2-9,-1 2-9,0-2-3,-1-3-10,0 0-2,0 3-3,-1-6-5,0 1 8,-1 0 1,0-3 6,2-2-1,-1 5 0,1-5-2,-4 3 1,4-3 4,0 0 11,-5-12-12,4 8-4,-1-2 6,2-4-5,2-2-4,-2 0 0,0-5 2,1 0 7,0 3-6,2-2 3,-2-2 6,-1 2-3,1-1 19,1 7 8,-1-1-5,0 0 3,1 3 1,1-1 8,-3 3-1,1-1 3,2 3-8,-3 1 1,0 3-10,1-9 4,1 6-4,3 0-7,-5 3-2,10 0 5,-10 0 4,15 3-3,-11 0 0,8 2 1,-2-1-4,1 1-1,1 3-3,-1-3 2,1 7-2,3-5 0,-6 2-2,4 2 4,-3-2-5,-1-2 0,-1 1-2,2 1 1,-2-1 0,-2 1-2,0-3 7,1 5-11,-5-6 2,2 4-3,-1 1-4,-2 0-1,-2-1-8,-2 0-12,-1 0-13,-3 2-16,-1-5-24,0 3-24,-1-2-27,-4 0-135,2-1-286,-3-1 127</inkml:trace>
  <inkml:trace contextRef="#ctx0" brushRef="#br0" timeOffset="73040.1204">15586 6131 55,'0'0'219,"-2"-6"-22,-2 4-22,-1-1-15,-3 1-16,2 0-11,-1 0-4,4 1-8,-4-1-11,7 2-11,-11 0-11,11 0-12,-8 2-8,8-2-7,-9 0-7,3 1-5,6-1-8,-5 0-1,-2 2-5,6 2-6,1-4-4,-6 5-2,4 0-3,-2-3-6,3 3-5,-4 3-3,1-1-6,3-2-7,-3 5-1,4-3-6,-4 2-13,-1 0-5,5 2-7,-4-1-8,4-1-9,-1 1-10,-2-3 5,3 0 3,3-2 2,-2 3-3,-1-3-1,0-1-4,4 1 1,0-3 7,-1 0 0,3-1 5,-1-1 11,-5 0 3,14-3 7,-6-1 7,-2-1 10,2 2 16,-2-1 11,1-6 11,-2 5 9,0-1 13,1-3 10,1 1 2,-4 0 6,3-1 1,-1 1 6,-3 0 7,1 1 11,2-3 9,-3 5 2,0-2 3,-1 1-6,0 2 1,-1-2-7,0 1-5,3 0-9,-2 2-14,-1 3-8,1-5-6,1 2-10,-2 3-8,0 0-13,0 0-20,0 0-1,0 0 0,0 0-1,3 9 0,-1-2-6,-1 0-10,2 0-3,1 3-8,0-1-8,2 3-8,-4 0-12,2 0-16,0-2-9,0 2-15,-2 1-22,2-4-16,0 3-7,-3-2-12,0-3-137,1 0-314,-4-2 139</inkml:trace>
  <inkml:trace contextRef="#ctx0" brushRef="#br0" timeOffset="73325.3039">15681 5866 157,'0'-7'277,"0"2"-29,1 1-21,-1-1-26,0 5-22,0-4-18,0 4-18,0-5-21,0 5-17,0 0-11,0 0-9,0 0-6,0 0-15,2 16-1,0-7-5,2 1-8,-3 2-4,2 4-4,3 0-5,-1 1-5,-1 2-1,4-1-4,-4 1-4,-2 0-8,3 2-14,-1-3-3,1 1-18,-2 0-5,1 2-6,-2-1 2,-2-3-10,0 3-8,0-1-26,0-1-10,0 0-24,0-3-16,0-1-21,-1-2-25,0-4-111,-1 3-302,1-6 134</inkml:trace>
  <inkml:trace contextRef="#ctx0" brushRef="#br0" timeOffset="73935.398">15880 6142 90,'1'-2'259,"-1"-2"-15,0 4-19,2-6-13,-2 4-20,0 2-14,2-3-21,-2 3-14,0 0-17,0-7-14,0 7-15,0 0-12,0 0-10,0 0-9,0 0-10,0 0-13,0 0-4,0 0-14,0 0-11,0 15-3,0-8-12,2-2-3,0 0-5,-1 2-8,1 0-2,-2 0-9,5 1-4,-4-1-2,3 2-5,0-1-3,-2-3-9,2 3 3,0-3-8,0 1-3,0-2-3,-2 1-2,2-2 3,0 2 6,1-3 4,-1-2 6,1 1 3,-5-1 6,10-1 6,-6-1 10,4-3 2,-2 2-5,-1-4 9,0 3 20,2-1 4,-1-5 14,0 3-17,0-3 4,-1 1 21,0 0 8,0 3 8,-1-2 3,-1 4 7,0-1 4,0 1-2,1-1-10,-4 2-5,2-1-7,-2 4-7,1-5-8,-1 5-8,0 0 1,0 0-4,0 0 0,2 11-1,-2-1-1,-2-1 2,-1 1 1,3 7-3,-4 0-7,0 2-1,1 6 0,-2 1-2,1-3-1,3 3-5,-3-8 8,4 10-6,-1-3 3,0 0 1,-3 2-2,4-8 1,-3 1-2,2-2 3,1 2-2,-1-2 2,-1 1-2,0-6 4,1 3-5,-2-4-7,1-3-1,-1 1-2,3-4 1,-2 0-1,2-1 0,0 1 9,-2-2 9,2-4 8,-1 5 1,1-5-2,-4 0 0,4 0-2,0 0 3,-9-7 4,8 2 2,-3 0-4,-2-3 1,-1 0 9,2-2 6,0-2-5,-3-3-6,0-1-1,0-1-2,-3-1-1,4 1-3,-5-8-2,1 4 0,6 2-10,-3 0-5,2-1-13,1 3-18,-2-7-15,3 4-26,1 1-30,3 0-18,3 0-28,0-8-21,5 4-112,-1-3-307,2 2 136</inkml:trace>
  <inkml:trace contextRef="#ctx0" brushRef="#br0" timeOffset="74206.0247">16248 5925 50,'0'0'194,"0"0"-5,0 0-6,5 1-5,-5-1-14,0 0-16,0 0-12,0 0-16,0 0-15,0 0-10,1 3-12,-1-3-8,2 3-8,-2-3-8,0 11-5,0-7-7,1 5-4,1-1-6,0 6 0,1 1-7,-1 2 1,0-1-3,0 4-2,2-1-6,-2 8-8,-2-5-2,2 0 1,-1-4-16,-1 7-10,0-5-10,0-2-6,-3 8-5,1-6-18,-1-3-14,0 0-17,-1 0-16,0-3-9,0-4-17,1 1-26,0-2-84,-1-4-257,-3-1 113</inkml:trace>
  <inkml:trace contextRef="#ctx0" brushRef="#br0" timeOffset="74644.0111">16165 6137 126,'-1'-5'214,"1"5"-18,-1-4-19,1 4-25,0 0-14,0 0-15,6-5-11,-6 5-13,15-1-11,-3 2-6,0-1-14,1 2-11,4 0-7,2-1-17,0-1-4,-1 2-17,0-1 0,0-1 2,-4 1-3,-4 0-1,4 2-1,-3-3-2,-6 1 2,6-1 1,-4 0-5,-1 0 6,-6 0-2,12 0 14,-8 0 5,-4 0 9,8-1 5,-8 1 5,7-4-1,-5 3 7,-2 1 4,0 0 9,7-3 6,-7 3 4,2-3 5,-2 3 4,0 0-1,3-3-2,-3 3-5,0 0-8,0 0-7,0 0-4,0 0-9,0 0-9,0 0-10,5-2-9,-5 2-12,0 0-16,0 0-17,0 0-5,0 0 2,1 10 3,-1-7-2,0 5-4,1 0 2,-1 3-1,0 0-4,2 1 0,0 4-5,-2-3 5,1 2-7,1-3 15,-1 0-20,0 1-2,2 0-8,-3-3-12,1 0-12,-1 0-14,2-3-19,-2 0-21,1-1-23,-1-2-14,-1-1-126,1-3-321,0 0 143</inkml:trace>
  <inkml:trace contextRef="#ctx0" brushRef="#br0" timeOffset="74826.9013">16394 5987 132,'0'-6'245,"0"2"-25,1-2-22,-1 3-21,0-2-21,0 1-15,3 1-18,-3 3-20,4-7-14,-1 5-20,-3 2-23,9-1-28,-3 1-38,-6 0-37,11 0-38,-3 1-37,-1 1-104,0 0-255,2 2 113</inkml:trace>
  <inkml:trace contextRef="#ctx0" brushRef="#br0" timeOffset="75585.9738">16758 6024 40,'0'0'213,"-4"-4"-13,4 4-10,-1-4-3,1 4-12,-5-2-10,5 2-21,-4-3-16,4 3-13,0 0-9,0 0-12,0 0-7,-6 0-14,6 0-15,0 0-6,0 0-4,-9 6-6,4 1-5,0-3-7,-1 4-10,1 1-13,-4-1-3,3 2-8,-2-1-12,2 1 1,-1 2-9,0-1 3,1-2-6,2 5-14,-1-4-5,1 1-10,2 1-7,2-2-9,2 2 0,0-2 3,3 1-6,2-2 4,3 0-2,3 1 7,3-3-1,2 0 1,0-2 5,0-1-3,1 0 6,3-3 9,-3-1 1,-1-1 15,1-3 8,-3 0 21,-4 0 26,1 1 9,-1-4 17,-1-1 8,-1 1 12,-1-2-3,1 0 6,-6 0 6,3 0 6,-1-2-2,-3 2-9,-1-3-3,-2 3 5,0-3 4,0 6-2,-2-1-6,2 1-9,-2 1-8,1-1-9,-1 2-2,-2 1-7,1 0-2,-1-2-5,-5 5-5,9 0 1,-14 0-5,5 3-2,0-1-3,-1 1-1,4 0-14,-3 1-5,1 2-4,1-2-7,0 3-8,-1 1-9,2-3-6,0 4-7,1 1-4,-3-2-5,8 1-18,-4 1-2,3 2-12,-3-3-4,8 1 7,-4 1 4,0-1-5,0 2-8,1-6 2,0 3 1,6-3 3,-3 1 3,-2-3 8,3-1 10,0 1 4,2-3 12,-1 1 4,1-2 18,-7 0 13,10-2 17,-1-1 11,-2-2 25,-3-2 10,1 2 10,-1-3 6,4-1 17,-4 0-3,-1 1 6,3-1 9,-1-2 10,-1 2 1,-3-3-10,1 3-8,-2-1-4,3-2 9,-1 3 10,-2 3-6,2 0-8,-2 0-6,0-1-8,0 0-9,0 2-8,2 3-6,-2-2-9,0 4-3,-2-6-10,2 6-7,0 0-14,0 0-4,0 0-2,0 0-2,0 0-1,0 0-2,6 15-9,-5-9-3,3 2-8,0 2-1,-1 0-2,-1 1-8,2 0 0,-2 1-14,2-1-11,0 3-6,1-1 0,-2-4-19,-1 1-5,1 0-12,1 1-1,-4-5-8,5 1-10,-4-2-8,-1-1-96,1-3-246,-1-1 109</inkml:trace>
  <inkml:trace contextRef="#ctx0" brushRef="#br0" timeOffset="75835.91">17102 5939 142,'1'-7'281,"-2"1"-12,1 0-27,0 1-17,0 2-27,0 3-21,0-7-16,0 7-28,0-5-15,0 5-17,0 0-11,0 0-11,0 0-5,0 0-7,4 17-9,-4-7-7,1 1-3,3 4-3,-2 2-8,1 1-4,2 6-5,0-3-9,0-1-12,0 4-15,2 2-3,-1-1-10,-1-6-12,-4-1-10,1 1-19,-1 0-25,2-2-31,-1-1-23,-2-5-39,-5 6-151,5-6-356,-1-3 158</inkml:trace>
  <inkml:trace contextRef="#ctx0" brushRef="#br0" timeOffset="78868.5351">18064 5750 74,'0'0'118,"0"-5"-5,0 5 1,0 0-7,0 0 0,0 0-8,0 0-4,0 0-7,0 0-3,0-4-7,0 4-5,0 0-2,0 0-1,0 0-9,0 0 0,0 0 0,0 0-3,0 0 0,0 0-5,0 0 3,0 0-3,0 0-3,0 0 13,0 0-12,0 0 1,0 0-5,0 0-5,0 0 3,0 0-1,0 0-4,0 0 3,0 0-6,0 0-1,0 0 7,0 0-8,0 0-4,0 0 1,0 0-2,0 0-1,0 0-1,0 0 6,0 0-3,0 0 3,0 0 3,0 0-2,0 0 1,0 0 3,0 0-1,0 0 4,0 0-3,0 0 3,5-3-1,-5 3 0,0 0 0,0 0 3,0 0 8,0 0 0,0 0 6,0 0-11,0 0-2,0-2-6,0 2-4,0 0-5,0 0-5,0 0 1,0 0-2,0 0-5,0 0 1,0 0-7,0 0 0,0 0 1,0 0-2,0 0-5,0 0-1,0 0 3,0 0-6,0 0-1,0 0 6,0 0-4,0 0-3,0 0 2,4-4-2,-4 4 2,0 0 0,0 0-3,0 0 1,0 0 1,0 0 1,0 0 1,0 0-6,0 0-1,0 0-3,0 0 4,0 0 0,0 0 1,0 0 4,0 0-2,0 0 3,0 0-3,0 0-1,0 0 3,0 0 2,0 0 3,0 0 1,0 0-2,0 0 2,0 0 1,0 0-3,0 0 3,0 0-2,0 0 7,0 0-4,0 0 0,0 0 0,0 0-3,0 0 0,0 0 2,0 0-3,0 0-2,0 0 2,0 0 1,0 0-4,0 0 4,0 0-3,0 0-2,0 0-1,0 0-1,0 0 0,0 0-2,0 0-1,0 0 4,0 0-1,0 0-4,0 0 2,0 0 0,0 0-3,0 0 4,0 0-8,0 0-2,0 0 0,0 0-7,0 0-4,0 0-3,0 0-3,0 0-2,0 0-12,0 0-2,0 0-3,0 0-3,0 0-1,0 0 0,0 0 1,0 0 2,0 0 3,0 0 4,1 9 6,-1-9 1,0 5 7,0-5 1,0 8 2,0-2 2,0-1 1,0 2 2,0-2 0,0 4 0,0-1 7,0-3 1,0 6-4,-1-2 3,1 2 0,-3-3 0,3 2-1,0-1-2,0 1 1,0-1 1,3 3-1,-3-4 1,0 0 1,1 2-1,-2 2 3,2-4-2,-1 4 3,3-2 2,-3-2-2,0 3 1,0-1 2,1 0 0,-1-1 1,1 4-2,1 2 1,0-5 2,-2 1 1,0 1-1,0 0 0,0 2-1,0-4 1,0 2 0,0 0 2,-2-1-3,4 1 2,-2-1 8,0 1-6,3 1-3,-3-2 1,1-1 2,-1 2 0,3 0 0,-2 2-4,-1-2 2,1-1 2,-1 4-3,0-3 0,5 2 4,-5 0-3,3-1 3,-2 3 0,3 0-1,-3-5-1,3 6 1,-1-6-2,-1 0 4,-2 6-2,3-5 0,-2 0 0,4 1-2,-1-2 0,-3 1 3,1-2-1,3 2-1,-2-1 0,-1-1 1,-2-1-2,6 2 5,-3-3-3,-2 2 2,4-1-4,-4 1 2,2-1-1,-2 0 1,0 1-2,2-3 4,0 1-2,-3 0 0,2 1 2,1 1-2,-2-2 1,2 0-2,-2 4 1,1-3 1,-1 1-3,3-4 4,-2 3-1,-1 0-2,2 0 3,-2-2 3,-1 3-5,2 0 0,0-3-1,0 2 0,0 3 2,-1-3-3,-1-1 3,2 2 0,1-1-1,0 3-1,-2-2 1,0 1 0,-1-1-3,4 0 2,-2 1-3,-4-2 3,4 1-1,0 1 3,-2 0 3,1 0-5,0 0 2,-1 0-1,1 1-1,-1 0 3,-1 0-3,1 1 2,1 0 1,1 1-4,-4-3 0,2 2 2,0 4 1,2 0 1,-1-6-1,-1 1 2,0 3-1,0 0-1,0 0-1,0 1 0,1 0 2,-1-1-1,2 3 0,-2-4 1,2 3 0,-2-2-2,0 2 4,0-6-5,-2 5 1,4 0 0,-2-1 1,0 2 1,0-5 3,2 2-7,-2 0 2,0-2 0,2 5 3,-2 1-3,0-4 0,0-2 5,1 8 0,-1-6-5,0 1 2,2 2 3,-2-1-6,2 2 0,-2-1 0,2-1 2,1 1-1,2-1 3,-3-1-2,-1 3-3,1-5 3,-2 3 1,2-6-1,0 7-2,-2-1 2,4 1-2,-4-6 2,4 4 0,-3 2-4,-1-6 1,4 5 1,-4-1-1,0-1 5,0 1-3,0 1-1,5 1 0,-5-4 0,1 3 1,3 2 1,-4-5 0,0-1 0,0 3 1,0 2-1,1 1-1,2-2-2,-3-4 1,0 5-2,0-2 4,0 2-1,0-5 0,0 3-1,0 2 1,0 2 0,0-3 0,0 0-1,0 0 2,-3 1-2,2 0 3,0 0-1,-2 3-1,2-1 0,-4 1 0,5-2 2,-2 6-1,4-6 1,-4 2-3,0-1 1,2 1 0,-1-2 4,-3 2-3,4 6-1,-2 0 0,0-1 1,0-6-2,2 6 2,-4-4-1,4-1 0,-3 4 2,1-5-4,-4 6 4,4 1-2,2-2 0,-4 3 2,2-8-2,1 1-1,-1 6 7,0-2-8,-1-4 2,0 4 3,2-2-4,-1 0 2,0 4-1,2-7-1,-2 6 0,2 1 0,-4-2 2,4 2-2,-1-3 3,-2 5-1,3-3 1,0-1-2,-1 3-1,1-1 2,0-1-1,0-1 0,0 1-2,-1-2 2,-1 4 2,2-1-1,-2 0-2,2-1 1,0 0 2,2-4-1,-2 4 0,0 3-3,2-6 1,-4 5 2,4-3-3,-2 3 1,1-3 3,-1 2-2,0-7 6,-1 9-6,1-2 0,0-1 0,0 2-2,0 1 3,1-1 0,-2 2-1,-1 0 0,0 0 3,2 0-3,0 0 2,-3 0-1,2 0 1,-2-3-1,1 4 0,1-1 1,-2 1-1,0 0 0,1 0-3,6-2 1,-6-1 0,-2-1 0,4 3 0,0-3 1,0 1-2,0 0 1,-1-3 1,1 2 0,-1-4 1,1 2-2,0 3 1,-1-2 1,1 1 1,-3 3-2,3-2 1,-1 1-2,0-2 2,1 0 1,-3 0-1,2 0 1,0 0-4,2 0 1,-1-1 0,-1 1 3,2 0-3,-1-3 1,0 3 3,0-7 2,0 1-7,1-1 0,-2 2 1,2-1 2,-1 0-1,1-1 0,-1 6-2,2-5 0,-1-1 0,-1-1 1,0 1 2,-1-1-1,1 0 0,0 2-1,0 1 1,1-3-1,-1 1 1,0 1-2,0-2 0,0 3 0,0-3 6,0 1-4,0-1 6,0 0-8,0 3 2,0-4-3,1 0 2,1 0-2,-1 0 1,-1 0 1,0 1 2,1-3-1,-1 0-3,2 2 6,-2-6-3,-1 4 0,2-1 1,1-1-2,-2-1 0,0 1-1,0-2 1,2 3 2,-4-3-4,2 1 2,2 1 3,-2-2-4,0-2 3,0 1-2,3-3 2,-4 2-1,1-1 1,0-3-1,0 2-1,0-4 2,1 2 2,-1-1-4,0-2 4,0-2 2,-1 7 4,1-7 5,1 4 9,-1-4-1,0 4 1,0-4 0,0 0 2,3 3-1,-3-3-2,0 0-3,0 0 0,0 0-5,0 0-7,0 0-14,0 0-15,0 0-26,0 0-54,0 0-77,0 0-81,-4-13-150,5 6-443,2-4 197</inkml:trace>
  <inkml:trace contextRef="#ctx0" brushRef="#br0" timeOffset="80794.1057">21876 4274 61,'2'-3'148,"-2"3"-2,0 0-2,2-7-6,-2 7-8,0-3-11,0 3-11,0 0-10,0 0-12,2-4-9,-2 4-12,0 0-9,0 0-8,0 0-6,0 0-5,0 0-4,0 0-15,0 0-2,0 0-3,0 0-2,0 0-1,0 13-4,-1-10 4,0 4-2,2 2-5,-1-2 2,-1 4 0,-3 0 1,4 3-1,-3 4-2,2 0 1,0-1 7,-1 3 2,1 4-4,-1 1 1,0 1-3,0 3 1,0 0 4,0 0 1,-2-3-1,2 4 6,2-2 0,-3 4-8,2 0-3,-3-1 2,4 1 2,-3 2-5,-2-1-1,5 0-2,0 0 9,-1-2-7,1 1-2,-3-1-1,2 1 5,0 1-7,-4 0 5,5 2-2,-3-1-3,2 2 2,0-2-2,1 12 1,-3-12 5,1 1-5,0 0 1,2 11-1,-2-12 0,-1 2 0,3 1 2,0 9 1,0-11-1,0 0-7,-2-1 5,4 0 0,-2 2 1,0 12 1,0-16 2,0-1-4,-2 5 3,0-2-3,2 13 2,-1-11 0,1-1-4,0 14 5,-1-13-2,-1 1 1,1 9-3,0-12 0,-3 14-1,3-13 2,2 10 0,-2-11-1,2 9 4,-1-7-6,0-2 3,0-1-1,0 3-1,-1-1 5,2 11-1,-1-12-2,0 2-2,5 10 1,-6 0 1,2-12-1,-2 1 3,2 13-2,-1-13-2,1 0 0,1 13 1,-4-2-3,4-13 4,-1 2-1,0 1-4,-1-1 6,2-1-2,0 1-1,2 0 2,-3 1-2,1 0 1,5 7 3,-4-8-4,2 1 3,0 0-1,-4 10 0,4-13 2,-1 4-5,0-3 1,0 1 3,1 2-3,-1 10-2,-2-15 3,0 3-1,3 2 2,-1-1-2,-3 1 4,3-4-6,0 2-1,-3 1 5,4 0-2,-4 10-1,0-14 2,1 13 2,-1-8-1,-1-1-1,1-2-1,2 15 5,-2-14-3,-1 14-1,1-4 2,-1-8 1,2 9 0,-2-12-3,1 12 3,0-12-3,-1 4 0,3-3 1,-1 1-1,-2 0 0,2 11 5,-2-12-5,2 11 3,-2-12 2,0 14 0,0-12-2,5 10 5,-8 1 1,1-11 2,2 12-4,0-3-2,0-8 2,0 12 5,-2-13 0,2 0-5,-2-2-6,2 14 4,-1-13 0,0-2-1,-1 3 0,1 8-3,-1-8 7,2 11-2,-2 0-2,1-12 0,0 1 3,0 10-2,-1-12 1,1 15 0,0-2-3,-1-10 0,0-1 2,1 8-3,1-8 0,-5-2 2,6 2-1,-4 11 2,1-12 0,3-1-1,-1 1-1,-3 11 0,3-13 0,0 1 1,2 12-4,-1-10 8,-1 0-5,3 1 3,-3 9-1,1-2-2,-1-6 2,5-2-4,-4 12 4,0-12 6,1-4-7,-1 1-4,0 4 2,1 0 6,1-3-1,0 2 2,-2-2-6,0-3 3,2 4 2,-3 0-1,3 2-2,-1-3-1,1 10-1,2-9 13,-1-1-8,-2-1-5,-1 2 1,3 0 3,-2 1-4,2-2 4,-1 1-2,1 1-3,1-2 3,0-1-2,-1 0 3,1 1-1,-1-1-1,1-1-2,-3 0 1,3 0 7,0-2-11,0 2 2,0-1 1,-1 1 0,1-3 3,1 0-2,-2 0-2,0 3 5,0-3-2,-1-2-3,3 1 2,-5-3 0,7 1-1,-6-6-1,1-1 1,-2 0 1,3-2-1,-2 0 0,-2-1 1,3 0-1,1-2-3,-3-2 3,3-1-2,-1-1 5,-2-2-1,1-1-5,0-4 3,-1 4-1,0-3 0,0 1 2,-1-5-1,1 5 2,-1-5-2,2 6 10,-2-6-5,0 0-6,0 0-18,0 0-28,0 0-44,0 0-43,0 0-44,0 0-159,0-22-362,0 15 160</inkml:trace>
  <inkml:trace contextRef="#ctx0" brushRef="#br0" timeOffset="82835.788">6054 12766 22,'0'0'101,"-3"-1"-11,3 1-2,-2-3-15,2 3-9,0 0-10,0 0-4,0 0-1,0 0-7,0 0-5,0 0 0,0 0-10,0 0 7,0 0-6,0 0-6,14 10 1,-8-10-2,2 4 6,2-1-1,4 1 2,4 0-8,2 0 6,11-2 0,-3 2 0,3 3-4,3-6 8,1 4 1,2-4 8,13 2-13,0 1 3,8-1 3,-5 1 3,4-2-6,3 1 0,-1 1-8,1 1 3,4-5-2,27 4 0,-26-2-7,26-3-4,-26 4 5,27-5-7,-28 1-3,31 2-1,-4-1 10,1-1-7,0 2 1,3-3-6,-3 1 2,5-2-2,-4 3 0,3-1 4,1 1 8,2 1-1,-1 0-1,3-1-6,1 0 4,-1 2 1,-1-1-2,-3 3-1,1-1-5,-2 0 6,4 5-3,-4-4 0,2-2-3,0 2 5,-2 1 0,5 0-5,-9 2-1,5-1 1,-1 1-3,-8 1 9,8-2-1,-1 0 3,-1-1 4,6 1-1,-7-1-1,3 1-3,2 0 3,0 0-5,-1-3 2,1 5-1,3-2 0,-3-3-4,2 2 3,1-1-1,1 1-6,-5 1 4,4 3-2,-1-8 3,0 6-4,2 0 2,-1-6-1,1 5 1,-3 0-2,3-1 0,-1 1-4,-1 2 3,-1 1 3,3-3-2,-3 0-3,4 4 1,-2-8-2,-3 6 3,5-3-1,-2 3 4,-2 0-4,0-3 3,3 3-1,-3-4-3,0 6 1,2-3-2,0 1 1,-1-2 2,-6 2-4,2-1 5,4-4-3,-2 4 3,0-3 0,0 2 0,0 1-4,-2-2 1,0-1 2,-3 1 3,3 0-3,0-2-1,6 2-2,-4-2 1,-3 1 0,2-2 0,0 1 0,-4 1 3,3 1-1,0 2 5,1-7-2,-2 3-1,-1 2-2,5 0 2,-2-1-5,-3-1 1,2-1 2,0-2 0,2 0 0,3 3 2,0-1-6,0 2 3,3-1 0,-7-3 0,1 5-2,1-4 1,0 1 3,2 2-5,3-10 3,-3 12 6,2-5-7,-5 0-1,3 0 2,-1 1 1,-1-2-1,-5 0-2,6 2 3,-2-2-1,2 1 0,1-1 1,-7 2-7,2-1 5,3 0 0,-7-1 7,1 0-5,1 1 0,2-1-4,-2 0-1,0 0 1,2 4-2,-30-4 6,34 1-3,-3-4 5,-5 1-5,4 1 1,-3 0 1,-1-2 4,0 5-4,-28-4 2,31 1 0,-29 2 8,26-4 3,-29 3 2,3-2-1,-1 0-4,27-3-2,-28 3 5,0 1-2,1-3 1,-1 1-1,-4 3 1,2-1-1,0-3 1,-7 4-3,4-2 7,-2-1-4,-2 3-2,-3 3 1,-12-6 1,0 3-2,0 0 1,-1 0-4,2 0 4,-2 0 4,0 0-4,-2 0-1,-1 0-2,-2 0 2,-3 0-2,2 0-2,-6-2 0,-5 0 3,-4 1-1,5-2 5,-5-1 0,-4 4 4,-3-2 1,2 2-2,-3-3 0,2 3-1,-5-2-1,2 1 0,-1-1 1,0-1-4,-2 2 4,0-2-5,1 1 2,-2-1 0,1 3-1,-6 0-2,8-3 4,-8 3-5,5 0 4,-5 0-5,5-1-1,-5 1 0,0 0-2,0 0-1,8-3 1,-8 3-1,0 0-1,5 0-1,-5 0-1,0 0-1,0 0 3,0 0-2,0 0-1,0 0 0,0 0-3,0 0-12,0 0 0,0 0-17,0 0-17,0 0-21,0 0-36,0 0-36,0 0-47,0 0-164,0 0-381,0 0 168</inkml:trace>
  <inkml:trace contextRef="#ctx0" brushRef="#br0" timeOffset="85374.1879">18183 11864 50,'0'0'65,"0"0"-6,0 0-10,0 0-5,0 0-5,0 0-5,0 0-4,0 0-7,0 0 0,0 0-6,-3 16 7,2-10 0,-1 1-5,0 1-8,-2 4 5,2 0 1,-3 3 0,0 0 1,2 2 0,-3 2 4,2-2 0,-1 2 0,2 1 2,2-1-1,-3 6-14,0 1 1,3 0 17,1 2-16,1-1-1,-1 0 7,0 0-1,4 0-6,-3 2-5,1 2-1,0-2-1,1 1 5,-3 2 6,5-2 3,-5 2-4,1 2-2,1-3 9,-2 1-7,-2 1-1,4-4 0,-2 2-8,1 1-2,-1-5 1,0 4 6,-1-5 7,1 3 2,-2-1-12,1-1 11,2 0-11,-1 3 6,-2-4-2,-2 3-2,8-4 7,-8 4 12,4-2-10,0-3-5,-2-5 4,0 8-1,-1-8 0,0 7 0,0-6-3,0-2 0,-1 8 7,1-7 6,0 0-9,-2 0 1,1-1 3,-1-1-5,4 0-1,-3 0 1,-1-1-5,4-3 6,-3 3-7,1-7 0,3 2-3,-2-1 5,0-3-4,1-2 6,1 2-10,0-2 5,-1-1-3,1 2-11,0-4 10,-3 3-1,3-5 0,0 0 8,0 5-11,0-5 3,0 4-1,0-4 2,0 0-21,0 0 5,0 0-4,0 0-18,0 0-25,0 0-31,0 0-120,0 0-226,0 0 101</inkml:trace>
  <inkml:trace contextRef="#ctx0" brushRef="#br0" timeOffset="86416.2548">14696 12334 12,'2'-7'57,"-2"7"-1,0 0-6,4-2 3,-4 2-3,0 0-6,0 0-5,0 0 1,0 0-9,0 0 1,0 0-7,0 0-5,0 0 0,0 0-1,0 0 2,0 0 1,3 10-2,-3-6-6,0 4 8,0-1 8,0 3-3,-2 4-8,4 3 12,-2 2-2,-2-1-7,1 5-2,0 4 8,-2 1 2,3 0-2,0 1 1,0 0-3,0 1-4,3 0 2,-2 0 3,-1 0-8,1 0-1,1-1 11,0 2-7,2-2-9,-3 1 6,2-2-4,0-1 0,-2-1-5,3 4 6,-1-2-1,-1-3-5,3 0 5,-3-4-3,1 3 1,-1-5 2,2 0-10,-4 0 9,3-2 0,-2 0 0,2-2-7,-2-3 1,0-1-2,2-2-2,-3 3 0,2-6 2,-2 0 1,0 1-5,0-2 2,0-1-4,2-1 4,-2-3 10,1 5-9,-1 0 12,0-5-12,0 4 4,0-4-9,0 0-2,0 0-24,0 0-14,0 0-22,-13-11-11,9 8-26,0-1-92,-2-4-206,2 4 91</inkml:trace>
  <inkml:trace contextRef="#ctx0" brushRef="#br0" timeOffset="94292.0125">6854 6314 10,'0'-5'91,"0"-1"-2,1 1-9,-1 2 6,0-3-13,0 0 4,0 6-6,0 0-1,2-5-13,-2 5 0,2-3-9,-2 3-4,0 0-6,0 0-2,0-4-1,0 4-11,0 0 0,0 0-4,0 0-1,0 0-1,0 0-3,0 0 1,0 0-11,0 0-4,0 0 7,0 0-8,0 0 7,1 16 3,-2-8-8,1 0 2,-2 3-4,2 1 6,2 3 5,-6 1-7,4 1 0,-1 3-5,-1 0-2,1 4 7,0 4-1,0-3 11,-2 1 0,-1 2-5,4 1 3,-1 0-11,-3 2 10,3-3 0,-2 3-4,-2-1-1,4 3-2,-3 1-1,0 1 0,-1 11 10,4-11 2,-3 12-4,0-12 2,-5 1-3,8 11-1,-7-1 0,4-11 5,-2 12-6,-2-2 3,5-11 6,-4-1-6,2 2-3,-2 2 1,1 9-11,1-10 6,0 12-3,-1-3 7,3 3 0,0-14 2,1 3-5,-2 9 11,0-11-7,1 2-6,1 8 0,2 2-2,-4-11 7,3-1 0,-2 1-9,1 11 3,-1-13 3,-1 1 0,2 1-1,-7-1-3,5-1 0,0 14 0,-1-13 3,1-1 2,-3 13-8,1 0 4,2-14 6,1 3-8,-1-2 6,2 2-6,-1 10 0,-1-10 2,7 12-4,-6-14 3,3 1 1,0 0-1,3 1 7,-2-2-4,2 1-3,-1 0 7,-2-1-6,-1 14 1,5-13 2,-3 1 2,-1 8 0,5 4-1,-3-14-2,5 12 2,-3-11-3,1 2 2,-2-2-7,3 13 10,-1-13 0,0 2-5,1-2 8,1 11-5,-3-13 4,1 1-4,-2-1-6,8 11 9,-7-8 1,-2-5-3,2 4-5,1-2 6,1 1-1,-3 3 0,1-3 1,1 2-2,-1 11 2,1-12-2,-1 1-4,-1 9 1,-1-10 2,3 1 2,-1-1-4,1 1 5,-4-2 3,-2 0-6,5 0 1,-3 0 0,2 1 9,-2-2-9,-1 0 3,1-2 1,2 1 6,-2 4-10,-1-2 4,3 0-4,-3-2-1,5 2-1,-5 0-2,0-1 5,-4-2 0,4 1-7,0 1 1,0 1 4,-4-2-3,3 1 4,1-1 0,0 0-6,-4 1 5,3-2 0,1-1 1,0 0-4,-4 1 1,4-2-2,-4-1 3,5-1-3,-2 3-1,1 0 1,0-3-3,0 1 2,4-2 3,-4 2-1,-3 0 1,6-2-5,-3 1 4,1-2 9,-2 1-2,1 0 1,1-1-2,-1 1 0,0 1 2,-1-3-4,1-3-1,0 2 8,1-2-8,-1 5-3,-1-2 5,1-3-3,0 3 0,-3-4 0,3-1-5,3 7 0,-3-7-1,0-2 2,-3 9 3,3-8 3,0 1-2,0-2-4,0 2 2,0-1-4,-1 3 5,1-1-3,1-3 0,-1 2 0,3 0 3,-6-1-2,2 1-2,2 0 0,-2 0 7,1-2-3,0 3-5,0-3 1,1 1-6,-1 0 12,3-2-5,-3 1 1,0 3-3,0-7 1,0 3 3,0 0 1,-3-3-8,3-1 9,-1 0 0,1 0-2,0-5-1,0 4-5,0-1 5,0-1 0,0 0 0,0-2-1,0-2 1,0 0 1,0 1-1,0-1-1,-2-1 3,2-2 0,0-2-2,2 7 1,-2-7 5,-5 5-2,5-5-2,0 0 2,0 3 1,0-3-4,0 0-10,0 0-28,0 0-42,0 0-38,0-13-56,0 6-115,0-5-310,0 1 138</inkml:trace>
  <inkml:trace contextRef="#ctx0" brushRef="#br0" timeOffset="99819.5377">17277 5600 113,'0'0'144,"0"0"-16,0 0-19,0 0-7,0 0-10,0 0-9,0 0-12,0 0-9,0 0-4,0 0-8,0 0-2,1 10-8,-1-5 6,3 2-4,-3-2-3,1 3-5,-1 1-1,1 0-1,-1 1-7,0-4-3,2 3 1,-1-1-5,0 1-2,-1 0 2,1-2-6,-1-1-2,2 1 2,-2-2-2,0 2 4,1-2-6,0-3-2,-1 3 0,0-5 4,2 5 8,-2-1 7,0-4 10,1 2 12,-1-2 14,0 0 13,2 4 10,-2-4 7,0 0-5,0 0-9,0 0-8,9-9-3,-5 5-10,1-1-7,2-4-5,-1 2-4,4-2-2,0-2-6,2-1-4,3 0-4,6-7-3,-1-1-1,2 3-4,1-2-5,0 1 0,-1 2-1,-1-1-4,1 3 2,-7 2-3,0 2-1,-5 1-2,-1 2-5,-3 3-2,2 0-9,-2 1-6,-2 0-14,-1 0-14,-1 2-20,-2 1-28,0 0-33,9-4-28,-9 4-23,0 0-144,0 0-350,0 0 155</inkml:trace>
  <inkml:trace contextRef="#ctx0" brushRef="#br0" timeOffset="102633.9907">19776 7111 45,'0'0'50,"0"0"-5,0 0 3,0 0 8,-1-5-8,1 5-1,0 0 6,0 0-6,1-6-8,-1 6 8,0 0 9,0 0 4,0-4-2,0 4-3,0 0 1,0 0-7,0 0 4,0 0 0,0 0 3,0-5-13,0 5-7,0 0 2,0 0-9,0 0 1,0 0-10,0 0-1,0 0 1,0 0-1,0 0-11,0 0 6,0 0 0,9 0-11,-9 0 15,13 0-10,0 2 1,-3-2-7,4 0 2,4 1 2,3 0 0,0-2 1,1 1 1,5 1 0,2-1-1,-2 0-16,-7 0 12,11 0 5,-3 0-3,2 0 1,2-1-3,-2 1-9,2-1 8,1 1 3,3 1-3,-1-2 8,3 1 2,0-2-7,-1 2-1,3 3 3,-3-3 0,0 2 2,-1 0-3,2-2-4,-1 2-1,-1 1 17,1 0-19,-1-2 1,-1 3 5,-3 0 11,4 1-12,-4-4 7,0 2-6,0 2 3,-1-2-7,-3-1 5,3 2-1,-3 2 2,1-4 0,-2 2 1,4 0-1,-4-2 0,1 3-2,1-3 2,-1 0 3,2 0 2,-1 2-4,-1-3-2,-1 0 3,-3 0-6,4 0 9,-2 2 0,3-3 1,-8 0-3,8 1-15,-2-1 21,-7 2-4,10-1-3,-13-2 1,5-1 2,0 4-10,0-2 1,-2-2 10,1 4-3,-2-2-7,-3 0 2,1 0 0,0 1 8,-6-2 5,2 2-6,-1-1-4,-1 0 2,-1-1 6,-2 1 4,0 0-3,-1 0 2,-2-2 1,-5 2 3,10 0 2,-10 0-4,8 0-6,-8 0 10,10 0-6,-10 0-3,4-1-2,-4 1 2,0 0-4,0 0-2,0 0 2,0 0-1,0 0-2,8 0 1,-8 0-3,0 0-5,0 0-16,0 0-23,0 0-35,0 0-40,0 0-60,0 0-126,-3-6-324,3 6 144</inkml:trace>
  <inkml:trace contextRef="#ctx0" brushRef="#br0" timeOffset="103811.7027">19145 5698 14,'0'0'222,"0"-6"-14,4 5-16,-4 1-12,0 0-19,0 0-21,1-6-13,-1 6-16,0 0-9,0 0-19,0 0-9,0 0-4,0 0-13,0 0-10,3 15 1,-2-8 0,-1 3-3,0 1-12,1 4-5,3 2 2,-3 2-1,2-2-6,-2 0-4,3 2-2,-4-1-2,1 2-1,2-4-1,0 11-3,-1-11 0,-2 1-10,4 1-2,-3 3-1,2-3-5,-3-2-9,0 1 2,0-3-4,5-1-3,-5 1-2,0-4-8,-5 2 4,5 0-4,0-1-13,0-2-6,-3 1 2,3-4-8,-1-1-3,0 0 0,-2-1-4,3-4-8,-4 9-8,3-8-2,-3 2-2,4-3-7,-4 3-1,4-3-10,0 0-62,-11-6-177,7 2 79</inkml:trace>
  <inkml:trace contextRef="#ctx0" brushRef="#br0" timeOffset="104375.9597">19389 5854 179,'0'0'167,"4"-1"-8,-4 1-2,1-4-21,-1 4-5,0 0-5,0 0-14,0 0-10,0 0-12,2-4-5,-2 4-8,0 0-11,0 0-8,0 0-3,0 0-9,0 0-4,0 0-6,0 0-6,0 0-5,0 0-3,0 0-1,0 0-1,0 0-3,-12 8-3,3-4-2,0 3-1,-1-1 0,-7 2-1,3 2-3,-1-1-4,-2 2 2,3-2-6,-2 1-6,-2 1-1,5-3-6,0 2-4,-2 0-1,3-1 2,2-2-8,1-1-15,3 1 4,-2 0 5,2-5 0,-2 3 5,6 0 1,-1-2-5,3-3 2,-6 4 0,6-4 4,-6 5 2,6-5 3,-1 5 8,1-5-4,0 0 8,0 0-5,0 0 3,0 0 6,18 0-3,-18 0 0,14-3-5,-14 3 1,14-2 5,-2 0-2,-1 2 4,-3-3-3,0 3 2,-8 0 3,14 0-4,-14 0-4,14 3 3,-5-2 3,1 3-2,-4 0 3,4-1 0,1 2-2,-1 2 2,-1-1 3,2 2-7,-2 0 3,1-2 0,3 2 6,-2 4-5,2 0 3,-2-6-1,-2 3 0,1-1 1,-4-1 0,6 2 2,-4-2-4,-1 0-1,0 1 2,-1-3-1,-2-1 1,0 2 3,2-4 0,-4 3 5,1-1-5,-3-4 3,7 5-10,-5-2-16,-2-3-5,5 1-6,-5-1-2,0 0-6,4 4-15,-4-4-16,0 0-28,0 0-81,0 0-193,0 0 85</inkml:trace>
  <inkml:trace contextRef="#ctx0" brushRef="#br0" timeOffset="104719.8001">19747 5874 90,'4'-3'219,"-4"3"-18,2-2-11,-2 2-15,0 0-14,0 0-13,0-5-15,0 5-15,0 0-16,0 0-9,0 0-13,0 0-8,0 0-9,0 0-9,0 0-7,0 0-3,0 0-8,0 0-4,0 0-2,0 0-5,-3 15-1,3-8-6,-3 0 1,3 3-2,-1 1-1,-2 4-2,3-1-1,-5 2-3,5 0-5,-3-3-5,2 6 3,0-5-6,-1 3-8,0-1-1,0 1 1,2-1-15,-2 0 2,0-3-18,2-1-12,-2 1-14,1-2-8,0-1-4,-1-1-8,1-1-13,0-1-8,-2-1-13,2 0-8,-3-1-87,3-3-233,-4 2 104</inkml:trace>
  <inkml:trace contextRef="#ctx0" brushRef="#br0" timeOffset="105243.91">19669 5843 6,'1'-2'185,"-1"2"-16,3-6-9,-3 6-18,1-7-7,-1 7-17,3-3-11,-2 1-12,-1 2-10,0 0-12,6-4-4,-3 3-10,5-1-9,-8 2-6,13 3-4,-5-2-6,3 4 1,0-2-11,-2 4 1,3-1-8,0 1 3,1 2-1,1 3-4,-4-5-1,-2 3-4,6 1 2,-6 0-1,2 1-2,0 0-4,-1 2 1,-2-1 0,-1-3 2,2 1 0,0 4-4,-2 0-2,-2-4 2,-2 1 3,1 4-2,-3-6-3,1 2 3,-2-1-5,-2 3 8,1-2-5,-2-4 3,-2 3 0,0 0-1,-3-2 1,-1-2 2,1 3 3,-2-3-5,-5 3-3,2-5 3,1 1-4,-4 0 1,2-4-1,4 2 5,-2 0-5,2-2 1,-3 1-2,4-3 1,1 3 7,1-3-4,8 0 9,-14-1-8,6-1-1,-1 1 1,9 1 1,-14-2 0,9 1 1,-3-1-3,8 2 1,-7-4-2,7 4 0,-8-3 1,8 3-9,-8-5-7,4 2-8,-2-1 4,6 4-14,-4-4-21,4 4-23,-4-6-11,4 6-40,-1-7-23,1 1-99,0 6-265,0-8 119</inkml:trace>
  <inkml:trace contextRef="#ctx0" brushRef="#br0" timeOffset="106125.9609">20125 5905 56,'3'-2'175,"-2"-4"-10,-1 1-18,4 1-17,-2 0-13,1-2-12,1 2-10,0-1-13,-2 1-6,2 0-9,-1 0-10,3-1-9,0 1-6,0 1 1,0 1-9,2-1-1,4 1-5,-5 1 1,1 0-10,4 1 0,-3 1-1,-1-1-5,3 3-4,-6-2 0,2 3-1,-1-1-2,2 1 0,-2 1-1,-2 0-2,1 4 1,-1-1 0,-4 1 6,3-2-8,-2 3-1,-1 0 0,-1 2 0,1-3 1,-3 1 1,-1 4 0,2-4 0,-5 0-3,1 5 3,-3-3 0,1 1-4,-1-1 1,-1-1-3,1-1 2,0-1 0,-1 0-3,2-1 5,-1 4-6,0-6 1,-2 3-2,1-4 2,1 2-3,-2 0 0,4-2 2,-1 1 4,2-1-2,-3-1 2,4 1-7,0-2 5,1 1 3,-2-2-6,2 0 4,0-1 4,4-1-5,-8 4-3,8-1 0,0-3 5,0 0-3,-5 2 4,5-2 12,-3 3-6,3-3 9,0 0-10,0 0 6,0 0-9,0 0 4,0 0-3,0 0 0,0 0 3,0 0-5,0 0 6,16 1 0,-8 1-3,2-2 6,2 0-3,2 0 3,4 0 3,2 0-2,-1 1-1,1-1 1,1 0 2,0-1 8,1 1 0,-3-3-6,4 3 2,-6 1-1,-3-1-2,0 2-4,-3-2 1,-2 0 0,-9 0 2,13 0 1,-13 0-4,10 1 2,-10-1-5,9-1 1,-9 1 1,0 0 1,0 0-4,0 0-3,0 0-3,0 0-9,0 0-13,0 0-19,0 0-24,0 0-26,-32-2-32,23 2-152,-2 2-297,-2-2 132</inkml:trace>
  <inkml:trace contextRef="#ctx0" brushRef="#br0" timeOffset="107014.3199">20695 5883 174,'3'-4'204,"-3"0"-8,0 4-19,0-4-15,0 4-18,0 0-17,1-5-16,-1 5-17,0 0-10,0 0-11,0 0-6,0 0-9,0 0-5,0 16-5,0-7-7,-4 0 1,4 4-6,-1 1-2,-2 2-4,3 2-3,0-1-2,0 2-2,0-2-3,0 1-1,0-1-1,0 1-4,4 1 2,-4-2-2,3 0-12,-2 0-7,0-2-5,4 3-3,-2-6-15,-2-1-1,2 1-12,-2 3-19,0-6-8,2 4-7,-3-6-18,1 2-2,-1-3-7,3-1-20,-3 1-15,0-3-73,-3 1-226,3-4 100</inkml:trace>
  <inkml:trace contextRef="#ctx0" brushRef="#br0" timeOffset="107363.9391">20744 5853 84,'1'-4'199,"0"0"-28,-1 0-13,2 0-16,-2 4-11,1-6-20,0 3-15,-1 3-10,4-1-10,-4 1-8,5-2-4,-5 2-14,9 3-5,-3 1 0,1 0-7,2 3-5,0 0-5,0 2 2,1-1-5,0 1-3,0 1-4,-3 0-4,2 2 3,-2 0-3,-2-3-2,3 6 2,-3-4-2,-1-2-4,2 2 4,-3 1-5,2-2-4,-4-3 1,2 3 3,-2 0 6,-1-3-10,0-2 3,0 0-1,-4 0-1,3 2-9,-7-1-12,-4-1-15,-3 2-8,-5-2-13,2 0-15,-10-2-16,-1 0-14,-2 1-7,3-3-13,-3-2-92,3-2-226,6 3 100</inkml:trace>
  <inkml:trace contextRef="#ctx0" brushRef="#br0" timeOffset="108119.6878">20948 5891 27,'0'0'119,"9"0"-21,-9 0-6,8 1-6,-3 0-5,-1 3 1,2-1-18,-1 0-5,-1 2-8,-1 0 0,2 2-8,0-2-1,1 2-7,-2 2-2,1-1-3,0 3-8,0-1 1,-1 2 1,1-2-6,0 2 0,-1 0 1,1-2-2,-1 2-2,-1 0-5,-1 2 1,0-2-8,-1-2 7,2 1-8,-3 1 8,0-3-7,0 0 1,2-3-1,-4 2-5,-1-2 3,0-1-2,3 0 3,-3-3-3,1 3 9,-2-3-2,-1-1-3,3 2 6,2-3 1,0 0 0,-14-5-3,9 0-2,1 2 5,0-4-4,1 2 0,-1 1 6,3-4-12,-5 0 7,6-3-4,0 0 1,0 0-1,2-2-4,2 1-1,3-2 5,-1 2-7,0-3-2,1 5-4,2 1 4,0 0 3,0 1 1,1 0-5,-1 3 1,1-3-4,0 3 3,0 2-1,2 0 10,-1 0-11,-2 1 19,-1 0-15,2 0 2,-1 2 0,-2 2 0,0 0-4,0-2 3,-2 2-3,-5-2 10,7 4-9,-3-3 2,0 0 3,-1 1-5,-1 1 4,0 0-6,-2-3 4,1 4-1,-1-4 5,1 5-3,-1-2 0,0-3-1,2 5 7,0-3 2,-2-2-6,-2 7-3,4-3 3,-2-4-5,-4 8 7,4-4-6,-1 1 7,0 0-4,-3 2 8,2-1-13,1 2 8,-1 3 3,-3-4 2,4 3-8,0 1 1,-1 1 10,0-4-4,2 5-7,0-2 4,0-3-4,2 2 4,-2 1-5,2-1-1,0-4 3,1 1 3,1-1-2,1-1 2,1 0 5,1 0-4,-2-3 6,4 1-3,0-3-5,0-3 9,1 3 1,2-4-1,-3-1 10,-2 0 9,2-2 4,0 2-5,-2-4 4,0 1 7,-4-1-3,-1 1 2,2-4-3,-4 0 1,0 4-13,-1-4-6,-4 0-3,1-2-5,-5-1-9,1 8-5,-4-3-2,-4 1-19,2 1-10,-4 2-16,-2 1-22,-1 2-15,0 0-33,-6 2-81,-3 0-220,6 2 98</inkml:trace>
  <inkml:trace contextRef="#ctx0" brushRef="#br0" timeOffset="109534.2944">18637 6478 13,'1'-7'216,"1"3"-12,0 1-4,-1-1-18,0 1-16,-1 3-18,1-5-18,-1 5-17,0 0-14,0 0-11,4-2-11,-4 2-10,0 0-8,0 10-5,2-4-9,-2 2 0,-2 4-4,2-2-6,-1 2-1,1 4-7,-1 1-2,1-2-4,-2 2 3,0-1-6,2-1-1,0 0-5,1-3-5,-2 3-1,1-3-3,-1 0 2,3 0-4,-2-1-5,-1 0-2,2 0 0,-1-2-2,0-1 2,-1-2 2,2 1-5,0-2 1,1 1 4,-1-1-3,-2 0-2,1-1 6,1 0-2,-1-1 0,0-3 1,1 5-1,2-1 6,-3-4-5,1 3 6,4-1 0,0 0-2,1-1 1,2-1-1,1 0 0,4 1 1,-1-1 1,-1 1-15,1-2-6,-2 2-7,-1-1-17,1 0-5,-5-1-10,4 0-24,-3 0-17,1-2-19,-1 2-23,-2 0-101,0-1-261,1-2 116</inkml:trace>
  <inkml:trace contextRef="#ctx0" brushRef="#br0" timeOffset="109743.0374">18653 6665 101,'0'0'191,"0"0"-18,0-4-11,0 4-22,0 0-16,0 0-9,8-6-17,-3 4-8,1 2-8,-6 0-7,13-3-12,-8 3-15,7-1-14,-5 0-14,-2-1-19,3 1-19,-3 0-23,2 0-15,-7 1-23,7-2-15,-3 1-12,-4 1-82,5-4-203,-2 2 91</inkml:trace>
  <inkml:trace contextRef="#ctx0" brushRef="#br0" timeOffset="109947.6474">18642 6454 127,'-4'-4'193,"1"2"-12,3 2-8,-2-3-16,2 3-12,-3-4-10,3 4-21,-1-5-13,1 5-15,0 0-10,9-3-13,-2 3-4,4-1-10,0 0-7,3 0-11,4 1-18,1 0-8,4 0-18,-2 2-31,-2-1-30,0 2-30,0 2-18,0-1-111,-7-1-251,2 1 112</inkml:trace>
  <inkml:trace contextRef="#ctx0" brushRef="#br0" timeOffset="110322.0056">19065 6604 141,'0'0'163,"7"-2"-16,-2-1-12,-1 1-15,5 0-10,-5 0-10,6 2-14,-3-1-10,2 1-7,-2 1 0,1 1-14,0 1-6,2 1-7,-3 1-5,1 2-3,1 0-5,-4 0-4,3 3 5,-3 0-4,-1-3-6,0 3-3,-2 0 3,-2-1-6,3 1 4,-3 0-4,1 1-4,-1-5 2,-1 3-11,-2-2 0,1 1-5,-2-1-3,0 1 0,-6-1 0,7-3-1,-6 3-8,4-3-2,-4 0 2,0 0-2,0-1 2,2-1-16,-5-1 1,3-1-3,0-1 5,-1 0-4,0 0 4,1-2-2,2 1-7,1-2-13,0 1-3,2-1-17,1-2-5,2 0-5,2-2-80,3 0-174,1-3 77</inkml:trace>
  <inkml:trace contextRef="#ctx0" brushRef="#br0" timeOffset="110600.2701">19261 6626 79,'0'0'123,"0"0"-7,0 0 3,0 0-10,0 0-3,-20 2-12,20-2-9,0 0-10,0 0-10,-9 1-9,9-1-2,-4 3-1,4-3-14,-5 4-2,4-2 1,-2 1-4,2 1-8,-2 0-4,3 1 0,-1 1-1,0 1-4,1 0-1,0 1-1,0 3-4,1-1 2,0 2 9,3-4-11,-4 3 0,5-2 0,-3 0-10,1 1 5,1-1-1,0-1-3,0-1 3,0-4-1,2 2 1,-1 0-2,2-1-8,-1-2-12,3 1-18,-1-1-19,3-1-19,1-1-19,-1-1-27,1-1-71,-1-1-205,-1-2 91</inkml:trace>
  <inkml:trace contextRef="#ctx0" brushRef="#br0" timeOffset="110837.7094">19419 6634 76,'0'0'107,"-3"10"-11,3-10-9,4 9-4,-3-4-9,2 2-9,1 2-7,-1-1-6,1 2-4,-1 2-6,-1 0 3,1 4-14,0-3 0,0 1-3,0 4-2,-1 0 4,0 2-3,-2-3-4,0 1-9,-2 0-12,0 1-9,2 0-17,-3-1-11,-1-2-9,-1 1-16,0-7-19,3 2-54,-6-2-144,4 0 64</inkml:trace>
  <inkml:trace contextRef="#ctx0" brushRef="#br0" timeOffset="111203.8033">19466 6674 121,'1'-4'185,"2"1"-8,-1-1-11,2 1-17,0 0-10,1 0-13,1-1-13,-2 4-14,1-2-9,-1-1-11,-4 3-11,12-1-5,-12 1-8,11 1-6,-3 0-2,-2 1-6,-2 0-6,0-2-6,2 4-3,-1 0-3,1 0 3,-3-1-4,4 2-6,-5-1-1,3 1-1,3 3-2,-7-3-1,4 2 0,-1-1-1,0 2-2,0-3 0,-4 2-1,5 0-1,-4-1 1,-1 1 2,0 0-3,0 0-1,-1-1-5,-3 0-4,3 0-2,-3 0-8,-4 0-6,2 0-11,-7-1-13,2 0-20,1 1-12,-1-2-15,-1 1-16,-4-4-17,3 2-19,-4-2-83,0-1-243,2-1 108</inkml:trace>
  <inkml:trace contextRef="#ctx0" brushRef="#br0" timeOffset="111655.9894">19604 6747 134,'0'0'126,"0"0"-6,0 0-14,10-7-8,-5 7-9,0-1-6,4-1-9,3-1-9,-2 0-8,0 0-3,2-4-4,-5 2-10,4 2 3,0-2-6,-3-1 0,-1 0-9,1-1 0,0 2-2,-2-3-4,-2 2 4,1 1-1,0 0 5,-3-1-2,1 2 2,0 0 1,-1 1-6,2-2-3,-4 5 2,0-4-6,0 4-4,1-5-2,-1 5-1,0-3-3,0 3-1,0 0-2,-10-2 4,10 2-6,0 0 1,-12 4 1,8-3-3,4-1-1,-9 4-1,3-1-2,2-1 3,0 1 2,-2 0-7,4 1 3,-2 1 1,3-3-3,-2 4 2,2 0-1,1-1 3,-1 2-1,-1 0-2,4 0 4,-2 2-5,1-2 10,0 0-5,2 1-2,1 2 1,-2-1-7,2 0-2,0-2-1,1 0-8,1-2-4,0 5 2,-1-5-6,0-1-22,1 0-1,2 0-20,-2-2-25,-1 1-19,1-3-86,-1 0-213,-5 0 94</inkml:trace>
  <inkml:trace contextRef="#ctx0" brushRef="#br0" timeOffset="112252.1559">19880 6661 80,'0'0'115,"0"0"-9,0 0-8,13 4-16,-10-2-4,3 2-7,-1 1-8,1 1-3,-1-2-12,2 3 1,-1 0-7,-1 2 2,2-1 2,-1 3-15,-2-2-6,1 2 5,-1 0-9,-2-1-2,1-2-1,-2 1-2,4 0-3,-2 0 2,-3-1-7,2 0-1,-2-4 2,3 1-17,-3 0 4,2-1-5,-2 0-3,2 0 10,-2-4-6,2 3 18,-2-3 3,0 0-6,0 0 5,0 0 3,0 0-1,0 0-3,-2-13 10,0 9 1,4-3 5,-2 2-6,0-3 0,0 0-2,0-2-7,-2 0-1,2 0 0,2 0-2,-2 0 4,2-1-1,-2 2-1,1-1-2,1 3-1,0 0 1,0 1-3,2 1 0,-2-2-7,4 2-1,-3 0-7,3 1 3,-1 0-2,3 1-5,-3 2 12,4-2-7,-2 1 2,0 0-2,0 2 4,-1 0-4,-6 0 3,17 2 4,-11-2-1,3 2-5,-4 1 0,1-2 2,1 2-1,-2-2 5,0 0-6,-5-1 12,8 3-3,-4-3-7,-4 0 3,5 3-3,-5-3 2,0 0 2,5 2 3,-5-2 7,2 3 2,-2-3 3,0 0-3,0 0-2,5 2 1,-5-2-5,0 0-2,3 4-4,-3-4 2,2 2 2,0 2 4,-2-4-9,2 6 9,-2-1-5,2 0 0,-2 0 0,2 0 4,0 2 5,-1-1 3,0 1 0,0-2 4,-1 2-8,2 1-2,-1-2 5,-2 0-2,1 0-16,0 1-2,0-2-13,0 0-17,0 0-7,-3 2-18,3-4-22,-1 2-26,0-3-88,-3 1-215,4-3 95</inkml:trace>
  <inkml:trace contextRef="#ctx0" brushRef="#br0" timeOffset="112464.9741">20167 6580 42,'0'0'230,"0"-7"-17,0 7-14,0-5-14,0 5-18,2-4-19,-2 4-15,2-3-18,-2 3-16,4-3-19,-4 3-19,4-2-23,-4 2-24,6-1-35,-6 1-27,0 0-32,14 3-28,-14-3-29,4 3-85,-4-3-240,5 3 106</inkml:trace>
  <inkml:trace contextRef="#ctx0" brushRef="#br0" timeOffset="113520.1938">20385 6693 90,'-2'6'97,"2"0"-5,0 4-14,0-4-7,0 4-8,0-2-5,-3 3 4,3-1-13,-1 0 5,0-3-6,0-1-11,1 0-5,-3 0 1,3-1-5,-1 0-5,1 1-6,0-6-2,0 9 12,0-9-13,-1 5 3,1-5-3,0 0-6,0 0 1,0 0 6,0 0-3,0 0-5,0 0-2,0 0 4,-3-20-1,3 15 4,3-5-4,-2 1-1,-1-1 1,3 0-1,-2-1 2,0 1 8,1 4 18,1-3 13,-3 2 10,3 2-2,-2-3 2,-1 3 0,1 0-8,1 1-5,-2 0-8,0 4-6,4-5-3,-4 5-7,0 0-2,4-3 0,-4 3-9,0 0-1,8 9 3,-4-5-5,1 3 0,-1-2 3,1 1-2,-1 2-1,4 2-1,-6-1-3,3 2-1,1-2 4,-3 1-3,4 0-3,-6 2 1,8-2-3,-8-4-1,3 1-4,-3 1-2,-1-1-2,4-2-3,-4 1-3,3-1-2,-2 1-1,-1-1-3,0-5 7,-1 7-2,1-7 1,0 0 6,0 7 0,0-7 7,0 0-2,0 0 2,0 0-3,0 0 2,0 0 0,-17-12-3,12 8-1,4-2 3,-2-2-11,-1-1-1,4 0-6,-2-1-1,1-1 9,2 0-4,-1 0 5,6-1-4,-2 1 5,1 2 5,0-2-3,0 2-3,2 1 3,-1 1 7,2 1-5,-3 1-1,3 0 0,-3 2 2,1-1 4,-1 1 2,0 3 0,-1-2-8,2 2 2,-6 0 4,10 0 1,-10 0 0,11 2 1,-7 0-2,-2 0 5,2 2-4,-1-1-2,-1 1 12,2 0-13,-1 1 4,-1-2-2,-1 1-2,2-1-2,-1 3 16,-2 1-8,2-3-2,0 0 0,0 2 5,-1-1 0,0-1-3,1 3 0,0-1-1,-1 1 2,3-3 6,-2 1-5,0 1 0,1 0 0,-1-1 1,1 2 0,-2-1-5,4 1 8,-2 2 2,-1-4-6,2 2 1,-1-2-5,-1-2 7,3 2-5,-1 0 9,-2-3-5,3 2 3,-3-1 0,3 0-2,0-1 2,2-2 3,-7 0 3,12-2 2,-4-1 2,0 0 2,-2-1 5,3-1 4,-1 1 3,1-4-10,0 0 3,0-1-9,1-1 4,-1 0-7,0 1 3,0-6 0,1 2-4,-1-1 3,-3 5 6,3-3 2,-5 1 7,0 2 0,0-1 6,0 1-4,-3 2 2,0 2-5,2 0-4,-1-2-3,-2 2 2,0 3-4,0-3-6,0 0-3,0 5-3,-5-5 3,5 5-4,-4-2-1,4 2-3,-6-2 0,6 2 2,0 0-5,0 0 3,-13 3-2,11-2 0,-2 2 4,0 1-7,0 0 3,0 2 0,2-2 1,-3 4-6,2-3 3,-1 2-3,2 1 2,2-2-5,-4 4-3,4-1 4,-3 1 0,3 1 3,-1-2-2,1 1-3,0 0 2,1 0 5,0 0-4,1 0 2,0 1 5,1-5-3,1 1 1,0-1 0,2 2 0,-1-1 1,0-2-1,3 0-1,2 1 6,0-3-8,-1 2-9,3-3-8,-1 1-24,2 1-25,1-3-24,-4-1-28,0-3-113,-2 0-256,1-3 114</inkml:trace>
  <inkml:trace contextRef="#ctx0" brushRef="#br0" timeOffset="114024.2888">21018 6687 4,'0'4'116,"2"0"-5,-1 3-15,2-3-7,-2 5-7,1-3-13,1 4-4,-2-1-9,0 1-5,1 1-3,-2-1 2,1 1-9,0 0-2,-2-1-2,0 0-3,1 1 0,-2-1-12,2-3-14,-2 1 3,2-2-7,0-1-3,0 0-6,0 0-1,0-5 7,-1 4 1,1-4 1,0 0-6,0 0 0,0 0 0,0 0-4,0 0-3,0 0 2,3-15 3,-3 9-2,2-1 2,-1-5-6,3 2-2,0-2 1,-2 0-5,3-2 2,1-1 0,-4 3 7,2 0 5,1 0 11,1 0-2,-6 2 21,4 0 5,-3 1 11,1 3 4,0 0-2,-1 2-1,-1-3-5,3 3-4,-3 2-4,0 2-7,1-5-3,-1 5-1,4-2-2,-4 2-1,0 0-2,0 0-2,14 7-2,-10-5 3,0 2-9,1 3 3,3-1 5,-2-1 1,-1 2 1,3 2 0,0-1 0,-3 0-3,4 2-3,-4-2-2,2 1 0,0 0 1,-1 1-5,-1 1-3,-2-3 3,-1 2 1,2-2 1,-4 3-3,2-5 4,-1 5 0,0-5 2,-1 5-3,-1-6 0,-2 2-6,-1 2-7,2-4-15,-3 3-22,0-4-13,0-1-27,-1 2-26,-1-2-101,0 0-230,7-3 101</inkml:trace>
  <inkml:trace contextRef="#ctx0" brushRef="#br0" timeOffset="114290.5746">21293 6589 59,'0'0'142,"0"0"-8,0 0-12,5 9-9,-3-5-17,0 1-8,-2 2-5,0 0-5,0 4-7,1 0-7,2 0-5,-2 2-6,-1 2-8,5-2-6,-4 3 1,2 1-6,1-2-4,-3-4-1,4 6 2,-1-2-10,-1 2 0,-1-5-3,2 0 4,1-1-5,-1 1 0,-3-2-3,3 0-21,-4-2-16,4 2-28,-3-3-18,-1-1-20,0-3-25,0 0-85,-1 4-213,1-7 95</inkml:trace>
  <inkml:trace contextRef="#ctx0" brushRef="#br0" timeOffset="114970.4546">21306 6721 186,'0'0'179,"0"0"-27,1-4-16,-1 4-7,5-2-16,-5 2-9,12 0-14,-6 0-8,8-2-3,-2 2-14,-2 0-5,7 2-13,-2-2-14,-1 0-13,-2 0-8,7 1-4,-6-2-14,-1 1-14,0 0 1,-1 0-1,-1 1-1,-2-1 2,-3 0 1,-5 0 6,10 0-1,-5 0 0,-5 0 7,8 1 1,-8-1-5,0 0-4,5 1 11,-5-1-3,2 3 5,-2-3 7,0 0 7,-7 7-1,2-4 11,-3 0-1,2 1 0,2-2 1,-3 3 2,0-3-1,2 1 2,-3 1-5,1-1 1,1 1-3,0 0-4,0 0-1,1-2-5,2 4 0,-2-4 1,0 3-1,4-1-5,-2 1 2,0 1 4,2-2-4,-1 1 1,2 2-1,-3-1-3,3 1 5,3-3-6,-2 2-1,0 0 8,0 0-8,2 2-8,1-5 2,0 4 0,0-3-10,1 1 5,0 0-3,4-3-5,0 2-5,-3-3 0,3 0 3,-3-1 6,2 0 0,-3-1 4,3 0 3,-2-2 1,-1 0 2,3-2-1,-3-1 7,-1 0 7,1-1-5,1-2 4,1-1-6,-3 0 1,-2-2 10,2 3 15,-1 0 10,-2-2 3,4 2-2,-4 0 3,2 1 7,-2 2 8,-1 0 7,0 1 5,0-1-1,3 2 0,-3 1-8,0-1-8,0 4 2,0-5-12,2 2-3,-2 3-8,0 0-3,2-4-11,-2 4-6,0 0-2,0 0-6,0 0-1,0 0 2,0 0-5,0 0 1,0 12 2,1-8-1,-1 2-2,0 1-4,0 0 1,1 3-2,-1-1 0,0 1-4,3-2 4,-2 3-7,0-1-1,1 0-5,0-1-15,-2 0-14,3 2-17,-1-2-22,-2-2-12,0-1-19,4 0-10,-4 0-9,1-2-20,-1-1-90,0-3-267,-1 5 119</inkml:trace>
  <inkml:trace contextRef="#ctx0" brushRef="#br0" timeOffset="115264.1428">21694 6521 41,'0'-4'246,"0"4"-20,0-4-18,0 4-23,0-4-22,0 4-11,0 0-25,0 0-18,0 0-10,0 0-14,0 0-7,0 0-7,0 0-10,0 18-3,0-8-6,0 2-7,0 0-4,1-1-2,-1 5-5,3-1-3,-3 3-2,2-1-2,1-1-4,0 1-4,1 0 2,-2 1-1,1-1-2,-1 0-9,0 2-9,0-1-7,2-1-9,-4-1-28,0-4-30,3 3-36,-1-3-22,-2 0-32,-2-1-131,-1-1-321,3-2 142</inkml:trace>
  <inkml:trace contextRef="#ctx0" brushRef="#br0" timeOffset="120953.6112">14265 4274 14,'0'0'92,"0"0"-10,0 0-4,24 4-5,-10 0-11,6-2-5,12 2-9,2-2-5,20 1 3,5 3 0,3-1-1,29 0-7,-26-1 8,28 1-14,2 0 7,-5 2-5,4-3-7,0 1 3,2 3 8,1-3 2,3-1 11,2 3-2,4-2-2,4-2-1,-5 2-6,10-2 0,1 1-6,-1-1 9,4 4-17,-1 0-1,-2 0-1,-2-1-3,2 2 4,-4-2-1,1-3-7,1-1 2,-6 3-3,0 4-7,-6-2 7,-8-1-7,-3 1 7,1-6-5,-27 6-2,30 7-1,-6-7-2,-25-5 2,29 6-1,-27-4 2,0 1-4,27 2-7,-29-4 4,1 2-3,1-1 1,-6 1-5,2-2 7,5-2-5,-6 2 3,-1 0-7,3 1 6,-3-1-2,-1 0-2,-1-1-1,1 0 2,-4 1 2,-1 0-6,-2 0 5,2-2-1,-2 1-2,2 1 2,-15-3-2,15 3 6,-14 1 0,11-4 12,-13 0-18,3 0 3,-4 2 0,5-1 2,-5 1 4,0-1-4,4 0 5,-4 0-1,-1 0-2,0 2 1,1-3-4,0 3 3,-3 0 4,2-2-6,-1 2 5,-2-2-3,3 0 0,-2 0 2,1 1-1,-1 0-2,3 1 7,-3-6-10,-3 6 19,3-3-14,-4 1-1,2-1 3,0 0 0,-1-1 2,1 1-3,0 0 3,-4-3-2,5 1-1,-6 2 1,3-2 1,-9 2-2,2 2 0,-1-4-2,-3 1 1,1 0 4,0-3-4,-1 4 4,-1-2-1,1 0-2,-1-1-4,-1-1 4,-1 2 0,-3-1-1,1 1 1,-4 1-2,5 1 2,2-4 1,-3 3-3,-1-1-3,-1 0 3,0 1-1,-2 0 0,1 1 0,-3-1 2,-8 1 0,15-1-5,-8 0 5,-7 1-5,10-2 5,-10 2-3,9-1-1,-9 1-17,9 0-9,-9 0-24,0 0-24,11 0-27,-8 0-31,1 3-88,-4-3-239,0 0 106</inkml:trace>
  <inkml:trace contextRef="#ctx0" brushRef="#br0" timeOffset="122001.6416">15210 2210 34,'0'-2'215,"3"-4"-28,-3 5-21,0-4-23,0 5-19,0 0-17,0 0-3,3 14-11,-3 3-14,2 0-1,-2 9-9,4 0-2,-6 4-10,0-1-3,4 3-6,0 1-7,-2-1 2,1 0-7,2-2-1,-2 4-8,2-6-13,2 3-3,-4-4-13,2 2-10,3-3-5,-6-1-22,1-4 6,2-4-17,-2 1-10,-1-1 3,0 1-13,0-8-10,0 2-5,-1-2-3,-2-1-11,2-3-11,-5 1-62,6-3-186,-4-1 83</inkml:trace>
  <inkml:trace contextRef="#ctx0" brushRef="#br0" timeOffset="122365.8911">15278 2150 88,'-1'-7'176,"1"2"-15,-1-2-11,2-1-24,-1 5-8,0-2-17,1-1-11,3 4-16,0 1-10,-4 1 2,12-2-16,-5 5-5,5 2-3,-2 3-10,7 2 0,-5 3 1,5 2-2,-4 1-5,1 6-6,-4 1-2,5 4 7,-6-3-8,-4-6-3,3 7 2,-5-8-6,3-1 8,-5 1-6,3-3-2,-4-2-3,0 0-1,0-4-4,0 3 1,0-3 6,-2 2-3,-1-1-1,-3-4 2,4 1 5,-1-1-6,-3 1 3,-3-1-4,4-2 1,-7 1-3,-3-1-10,-1 2 1,-3-1-23,0-1-14,-10-5-12,8 4-14,0-2-12,3 0-19,-2 0-16,7-2-92,-3 2-225,5-1 100</inkml:trace>
  <inkml:trace contextRef="#ctx0" brushRef="#br0" timeOffset="122704.174">15921 2259 66,'-8'-3'121,"3"3"-3,-5-2 2,2 2-17,-1-1-12,3 2-5,-3 1-12,0-1-4,0 8-17,-1-4 5,1 3-12,-1-2-4,0 4-1,1 2 2,0 2-18,1 1 3,3 0-1,-1 2-6,1-1 1,2 3 2,-1-2-2,4 1-9,0-1-1,2 2-4,1-4 3,1 2 4,-1-1-10,2-3 8,0 3-5,1-7 1,-2 1 0,4-2-3,-2 2 0,0-3-1,3 1 7,-2-4 0,-1-1-5,2 3 3,2-5-12,0 1-6,0-2-17,5-2-24,-2-2-19,4-2-25,0-1-7,-2-2-87,2-1-201,-3-1 89</inkml:trace>
  <inkml:trace contextRef="#ctx0" brushRef="#br0" timeOffset="122934.207">16191 2251 91,'0'0'152,"0"0"-27,0 0-11,0 0-14,-9 17-6,5-14-9,4 6-12,-2-1 9,-1 5-14,3-1-1,0 0-6,0 5-10,0-4-6,5 2 3,-5 2-11,5 2 1,-4-4-6,3 2 1,0 3-11,0-4 2,-3 2-11,3-1-12,0 0-13,-1-1-7,-2-4-25,0 2-8,-2-6-13,-2 4-9,2-2-21,-3-3-88,-1 1-197,0-4 87</inkml:trace>
  <inkml:trace contextRef="#ctx0" brushRef="#br0" timeOffset="123157.0953">16169 2317 54,'0'0'128,"0"0"-7,0 0-17,0 0-10,9 8-7,-3-2-10,-1-1-8,2 2 2,-1 2-11,1 2-5,5 6-13,-1-3 4,-1-1 1,0 3-14,2-1 5,0 2-12,-1-2 1,-2-1-24,3 0-12,-3-4-12,-2-3-21,4 4-16,-2-3-10,0-1-20,0-1-62,1-1-162,-3-2 72</inkml:trace>
  <inkml:trace contextRef="#ctx0" brushRef="#br0" timeOffset="123387.1545">16679 2270 14,'0'0'163,"1"-1"-22,-1 1-5,0 0-13,-11-1-6,11 1-2,-14 3-15,6 5-10,0-2-8,-1-3-10,-1 6-4,1-3-8,-2 5-7,3 0-2,0-2-6,-2 1-4,1-1-4,2 1-11,0 2 1,-2-3 2,0 1-25,0 2-2,-1 2-9,1 1-21,-2-7-14,-1 4-19,2-5-19,-3 2-20,-2 1-16,2-2-78,-4-1-210,5-2 93</inkml:trace>
  <inkml:trace contextRef="#ctx0" brushRef="#br0" timeOffset="123643.1018">16547 2273 8,'4'3'127,"-3"4"-8,2-2-5,2 4 2,-1 1-5,0 2 2,-3-1-16,4 5-7,0 1-3,-2 1-12,2-1-7,0 6-6,-2-4-2,2 8-8,-1-13-10,-3 6 6,4-2-7,-4 0-2,6 1-10,-5-2-1,2 2 5,-1-3-21,-3 2-8,1-7-19,1 0-4,-2 1-3,0-2-17,0 0-23,-1-1-6,1-4-37,0 2-18,-2-2-64,-1 0-204,-1-1 91</inkml:trace>
  <inkml:trace contextRef="#ctx0" brushRef="#br0" timeOffset="123866.0133">16917 2603 155,'0'0'175,"0"0"-18,0 0-13,7 2-9,-7-2-13,0 0-10,9 0-16,-9 0-4,14-2-8,-1 0-13,-2 1-4,2-1-15,5 2-5,-1-3-24,3 0-17,0 3-21,2-4-35,-1 1-33,-2-2-20,3-2-20,-2 4-71,1-6-211,2-1 94</inkml:trace>
  <inkml:trace contextRef="#ctx0" brushRef="#br0" timeOffset="124331.9883">17777 2298 137,'-2'-5'172,"2"0"-1,-1 2-14,0-2-7,-3-1-19,3 2-2,-2 2-13,0-2-10,-1-3-15,0 6-6,1-2-13,-1-3-15,2 5 1,2 1-9,-5-5-2,5 5-13,-8 0 3,8 0-8,-13 3 1,8 0-5,-4 1-4,-1 1-3,2-2-15,-1 6 2,0-6 0,-1 5 5,5 1-15,-3-1 8,-2 1-7,6 0 3,-3 3-7,0-2-3,1 5 5,-1-6-13,6 3 9,-4-2-9,5 6 3,0-5 0,0 1 3,5 5 0,-4-5-9,8 2 9,-5-2 4,1 0 8,0-2-7,7 5 2,-6-3-8,3-3 9,-1 1-4,2-1 3,2 3 2,-3-4-2,-3 2 7,4-5-4,-2 5-2,-3-6 0,4 2-1,-5 0 1,-1-3 2,3 2-2,-4 0 2,0-2 1,1 1-5,-1-2 4,-2-2-1,1 6 14,-1-6-2,-6 4-9,3-2 5,-5-2-2,2 3-4,-7-3 12,2 2-12,-8-4-9,3 5 5,-2-6-2,5 3 8,-6-3-23,0 1 0,2 2-17,2-3 2,4 1-12,-1-2-12,1-2-5,2 2-13,-1 1-9,4-1-26,1 1-64,1-4-193,3 2 86</inkml:trace>
  <inkml:trace contextRef="#ctx0" brushRef="#br0" timeOffset="124727.8055">17839 2457 95,'0'0'121,"-5"5"-4,1-3-2,0 1-28,4-3-2,-4 5-5,1 0-12,2-1-8,-1 1 2,2 2-9,0 1-6,0 1 7,0 1-16,2 0-5,-2 1-9,-2-3 1,4 2-4,-2 1-1,4-5-6,0 6 4,0-7-11,0 3-2,1-2-3,-4-3 7,6 4-10,-3-3 3,-1 0 5,3 0-2,1-2-4,0-2 3,-1 3 2,4-3 1,-3-3 5,3 2 1,0-3 2,-3 2 7,3-3 4,0 0 0,-3-2 2,1 0 8,0-2-1,2 3-2,-3-6-2,-1 3-6,-1-1 3,0 0 5,0 0-12,-2-1-1,-3 2 0,1-2-5,-2 4-4,-2-2-4,-2 2-1,-5-2-6,5 2-8,-5 1-3,-3 1-9,1 1-10,-5-5-15,4 7-14,-4-1-16,3-1-8,-5-1-28,7 3-20,-7 1-67,6 1-213,3-2 96</inkml:trace>
  <inkml:trace contextRef="#ctx0" brushRef="#br0" timeOffset="124999.7246">18077 2242 44,'0'0'164,"0"0"-15,4-1-23,-4 1-22,0 0-3,0 0-10,0 0-8,5 8-13,-4-5 4,-1 1-11,3 5-10,-2-1-7,-1 4 3,1-1-5,4 0-2,-2 8-1,-2-3-6,3 2 1,-3-2-4,3 2 1,1 1-4,-1 1-4,-2-2-5,2 0-6,0 7 0,-4-6-13,4-1 2,-1-1-17,-1 0-15,-2-4-6,1-1-26,-1 1-10,2-2-16,-2-1-20,-2 0-90,1-3-214,0-2 94</inkml:trace>
  <inkml:trace contextRef="#ctx0" brushRef="#br0" timeOffset="125233.7069">18303 2501 123,'0'0'169,"5"-3"-18,-5 3-17,0 0-18,0 0-4,0 0-8,4 7-15,-4-2-6,0 0-7,0 2-11,4 1-4,-4 1-8,1 3-4,0-3-1,2 2-4,-2 3-8,3-1 1,-1-4-16,-1 4 1,1-3-6,2 2-15,-4-3-10,0-2-16,2-1-21,-2 0-17,2-1-12,-2 0-16,0-3-11,1 1-14,-2-3-65,-7 4-196,7-4 88</inkml:trace>
  <inkml:trace contextRef="#ctx0" brushRef="#br0" timeOffset="125424.7368">18326 2276 110,'3'-5'197,"-3"5"-28,-3-2-15,3 2-17,0 0-17,0 0-9,3-4-15,-3 4-6,0 0-9,0 0-13,0 0-27,16 4-21,-9-3-29,-1 3-33,3-2-29,-1 4-30,1-1-95,-2-1-211,3 2 94</inkml:trace>
  <inkml:trace contextRef="#ctx0" brushRef="#br0" timeOffset="125959.5174">18753 2423 29,'0'0'177,"-12"-2"-6,7 2-5,-4-1-8,9 1-15,-13 0-13,8 0-14,-2 0-16,7 0-5,-14-1-13,14 1-11,-12 2-9,3 1-3,2 1-19,0 3-13,-2-4-3,2 2-6,0 4-9,-2-3-10,1 3-6,-2 0-20,3 2-12,0 0-10,1-1 2,1-1-16,1 4 2,1-4 7,1 3-3,2-2 8,0 0 8,0 0 1,5-3-4,-4 5 5,4-7-5,-2 0 4,5 2 11,1-3-4,-3 0 4,3-3 3,-2 0 7,4-1 10,1-2 6,-1-2 3,-1 0 15,3-3 10,-4 4 8,1-5 1,0-1 9,-4-1-4,3-2-4,0-1 7,-1-3-5,-3 0 5,3-2-4,-3-1-4,1 0 3,-3-10-8,-2 11-7,3-8-3,-4-1 9,1 1 3,-3-1-4,-1 8 4,2-2 6,-2-2 4,-3 4 5,1 1 2,5 5 12,-4 3 0,4-1-7,-4 1 3,3 3-4,1 1-2,-3 1-7,3 0-11,0 1-4,-4-1-9,4 5-4,0 0 1,0 0-7,0 0 2,-5 12-2,3-3 3,-2 4-1,4 7-4,-3-2 3,2 11-2,2 1-2,-1-1 6,0 0-2,3 3-8,-2-2-2,4 1 3,0 1 4,-1 0-5,3-3-14,-5-1-13,5 1-13,-6-4-45,8 1-32,-8-8-53,-1 2-133,0-4-325,0 3 144</inkml:trace>
  <inkml:trace contextRef="#ctx0" brushRef="#br0" timeOffset="138180.0739">11744 11182 39,'-6'1'118,"6"-1"-12,-12 6-13,2 2 10,0-1 4,2 6-23,-3 1-9,0 1-4,1-1-14,5 3-7,-1 1-5,2-1 2,4 0-8,1 1-6,0 2 3,5-3-8,0 0-2,1-1 2,2-3-5,3-1 0,-3-3-4,4 4-6,-2-8 2,-1 1 1,4-1-1,-1 0-1,0-5-7,1-2 12,-4 2-5,4-3-1,-2-3 6,-3 0-9,1-2 4,-2-1-13,-2-3 9,-2 2-7,-1-2 6,4-3-3,-6-2 13,0 4-15,-1-2 2,-2-2-8,1 1 2,-3-2 8,-1 2-5,0 1-3,-3 2 0,3 1-4,-4 2 8,3 0-4,-1 2-4,-2 3 3,1-2-16,2 3-18,1 2 1,-4 0-26,9 2-25,-14 6-22,5-2-84,3 1-206,0 0 91</inkml:trace>
  <inkml:trace contextRef="#ctx0" brushRef="#br0" timeOffset="138367.1194">12058 11318 87,'4'-3'163,"-4"3"-16,0 0-19,7-1-8,-7 1-11,0 0-13,3-2-14,-3 2-22,0 0-27,0 0-20,0 0-21,0 0-16,0 0-23,7 6-32,-5-3-68,-2-3-159,9 1 70</inkml:trace>
  <inkml:trace contextRef="#ctx0" brushRef="#br0" timeOffset="138715.9944">12305 11318 133,'-8'7'132,"-1"0"-9,4 1-7,-1-1-6,-2 1-12,3 1-8,-1-4-11,6 5-13,0-4-3,0 2-5,4 0-9,-2 1 1,6-1-5,-2-1-5,3 2-2,1-4-26,0 3 17,1-2 0,3-1 2,-3-1-3,0-2-10,1-1-4,0-1 2,2 0 1,-4-3-5,3-2 1,-2-1 1,-2-1 4,-1-1-2,1-1-1,-3-3-8,-2 0-3,1-5 12,-1 2-10,-1-1-1,-2 0 4,-1-2-1,1 1-2,-2-1-1,-3 0 0,0 1-1,-1 0-8,1 6 3,-5-3 9,3 2-8,-3 4-6,0-1 4,-4 3-3,0 1-4,3 4-6,-6-3-17,0 3-23,1 3-17,1 1-28,0 1-24,-1 3-81,4-3-223,0 2 99</inkml:trace>
  <inkml:trace contextRef="#ctx0" brushRef="#br0" timeOffset="139210.1081">12614 11143 121,'9'-4'146,"2"0"-19,1 1-20,2 1-5,-1-1-11,0 2-9,1 1-13,0 1-5,-1 0-12,-2 3-3,2 0-4,-4-1-2,1 3-10,-1 2 4,0 0-14,-5 0-2,0 2-11,-2 0-5,-1 1 1,0 1-24,-3-1 4,0 0 1,-2 1-7,-1-3 7,-3 3 1,-1-4-5,3 2 12,-3-2-2,-1 0-8,2-1 9,-1-2 3,4 0-3,0-1 2,1 0-1,0-1-3,3 0 13,-2 0-10,3-3 0,-4 5-2,4-5-1,0 6 3,0-6 3,3 4 2,-2 0-2,6 1 9,-2 0-6,4-2 6,-2 5-1,-1-3-3,5 0-9,4 6 12,-6-5 1,0 2 1,0 0 2,1 0 4,0 1-13,-2 2 3,1-3-1,-2-1-1,1 3 4,-3-3 3,-1 0-6,0 1-3,0-4 4,-3 3-6,3-2 5,-4 3 3,3-7-3,-3 7 2,-3-5-7,-1 2 9,-1-3-5,-3 5-9,-2-2 8,0-1 6,1-1-1,-5 0 0,0-1 0,-5-2 0,1 2-2,0-2-1,-2 1-14,2-4 7,0 3 10,5-2-2,-1-3 2,1 3-6,4-2-12,3 0-14,2-3-17,2 2-19,2-3-19,6-1-80,0-3-175,7-4 78</inkml:trace>
  <inkml:trace contextRef="#ctx0" brushRef="#br0" timeOffset="139428.7638">13354 11200 49,'0'6'154,"-2"0"-17,0-1-9,0 3 1,-2 1-7,1 0 0,-2 1-13,1 0-14,0 0-3,2 1-14,-2-1-8,3 1-1,-2-1-10,3 1-7,-4 3-5,4-3-6,-2 2-1,2-1-4,-3 5-3,-1 2-4,2 0-23,-2-3-17,-1-1-24,-3 1-4,3-1-37,-6 0-19,-1-1-28,-2-1-97,-4 0-238,2-3 106</inkml:trace>
  <inkml:trace contextRef="#ctx0" brushRef="#br0" timeOffset="139601.139">12976 11286 121,'1'-2'159,"3"0"-14,-4 2-14,8-1-12,-8 1-25,15 3 1,-8-1-26,3 1-23,0 1-34,0 1-39,2 0-34,0 0-90,-1 0-163,2 1 72</inkml:trace>
  <inkml:trace contextRef="#ctx0" brushRef="#br0" timeOffset="139779.4684">13483 11539 79,'5'4'176,"0"0"-20,-3-1-14,4-1-17,-6-2-4,5 3-19,1 0-15,-2-3-11,-4 0-14,9 0-26,-9 0-28,8-3-30,-4 3-46,1-3-112,0-2-195,-4 0 86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17T02:54:04.1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3440 11402 60,'0'0'59,"0"0"-12,0 0 7,0 0 1,0 0-4,0 0-4,0 0-4,0 0 0,0 0 4,0 0-2,0 0-7,0 0 5,0 0 3,0 0 16,-3-2-14,3 2-6,0 0 12,0 0 2,0 0 2,0 0-5,0 0 4,0 0 9,0 0-10,0 0 0,0 0 4,0 0 0,0 0-2,0 0 2,0 0-5,0 0-8,0 0 1,0 0-6,0 0-2,-3-3-2,3 3-6,0 0-1,0 0-3,0 0-7,0 0-4,0 0 2,0 0-2,0 0-3,0 0-6,0 0 1,0 0-2,14 0 1,-14 0-3,8 1 3,-3-1-2,1 0-3,-6 0-2,11 0 3,-6 0-1,0 0 1,0 0-3,0 2 3,1-1-1,-2-1 0,2 0 0,-6 0 2,9-1-4,-6 2-1,-3-1-4,6 0 1,-6 0 3,6 1 1,-6-1-3,4 0 3,-4 0 4,0 0-2,0 0-4,0 0 4,0 0-2,0 0 0,0 0-1,0 0 2,0 0-2,0 0 1,0 0-5,0 0 3,0 0 0,0 0 6,0 0-8,0 0 5,-16 1-3,16-1 2,-10 0 0,4 2-4,1-2 2,-2 2-10,1-1 7,-2-1 0,2 2 5,-3-2-1,1 3 0,1-3 2,-3 2-7,5-2 0,-1 2 1,0-2 4,-1 2-5,3-2 2,-2 0 5,2 0 6,4 0-10,-10 0 6,10 0-5,-4 3-2,4-3 3,0 0 0,-8 0 1,8 0 3,0 0-3,-5 0-2,5 0-1,0 0 4,0 0-4,0 0-1,0 0 6,0 0-11,0 0 6,0 0 2,0 0 1,0 0-6,0 0 1,13-5 1,-9 2 0,0 3-1,2-1-1,-2 1 3,2 0 2,2-1-3,-5 2 5,4-1-8,-1 0 3,2-1 3,-8 1-4,10 1-2,-7-1 4,3-1 2,-6 1 1,8 0-1,-8 0-4,5 1-14,-5-1 12,5 1 8,-5-1-6,0 0 9,0 0-6,0 0-4,5 0 3,-5 0 0,0 0 3,0 0-5,0 0 6,0 0-2,0 0 2,0 0-3,0 0 2,0 0-3,0 0 4,0 0-3,-9 8 2,6-8 1,3 0-2,-7 1 4,2 1-1,0-1 0,-2 0 2,3 1-5,-2-2 1,1 1-5,0-1 4,-2 0-4,4 1 2,-4-1 5,7 0-1,-11-1-6,8 1 5,3 0 5,-9-3-2,9 3-4,-5-1 8,0 1-1,5 0-4,0 0 1,0 0 6,0 0-9,-6-1 4,6 1-6,0 0 3,0 0 1,0 0 0,0 0 2,0 0-11,0 0 7,0 0 2,0 0-4,0 0-1,0 0 5,0 0-9,14-3 1,-14 3 7,8 0-1,-2 0 2,-3-3-7,-3 3 4,11 0-1,-7 0-6,2 0 6,-6 0 2,7 0-1,-1 0 0,-6 0 1,7 3-5,-3-3-7,-4 0-6,0 0-8,5 0-16,-5 0-20,0 0-23,5 0-35,-5 0-31,0 0-98,0 0-268,0 0 119</inkml:trace>
  <inkml:trace contextRef="#ctx0" brushRef="#br0" timeOffset="4064.7043">3362 12318 11,'0'0'64,"0"0"-2,0 0-3,0 0-3,0 0-2,0 0-4,0 0-5,0 0-4,0 0 4,0 0-6,0 0 4,0 0 0,-4-1-6,4 1 7,0 0-5,0 0 1,-1-4-6,1 4 1,-4-3-6,4 3-4,0 0 3,0 0 3,0 0-7,0 0 4,0 0-10,0 0 11,0 0-2,0 0-3,0 0 0,0 0-8,0 0 3,0 0-2,0 0 7,0 0-15,0 0 3,0 0-4,0 0 0,0 0-3,0 0 4,8 8-1,-8-8 2,11 0 0,-5-1-1,0 1-3,2-2 1,0 0 4,1 4-1,-2-2-7,-3 2 11,6-4 0,-3 2-10,0 0 0,0 0-5,0 2 4,-1-2 0,1 3-4,-3-3 4,1 0-7,1 0 10,0 1-7,-1-1 4,0 1-3,-5-1-2,7-1 10,-4 2-6,-3-1-3,8 0 5,-8 0-4,3 0 2,-3 0 0,0 0 1,4 0 8,-4 0 3,0 0-1,0 0 2,0 0-4,0 0 4,0 0-2,0 0-1,0 0 4,0 0-10,0 0 0,0 0 11,-15 0-12,15 0 5,-9 0 0,5-1-4,-2 2 0,0-1-4,0 0 0,0 0-3,-2 0 3,0 3-4,0-3 0,1 0 0,0 1 7,0 0-4,1 1-1,2 0 3,-2-2-1,2 1-1,0 1-2,4-2-3,-7 1 3,7-1-2,-5 0 1,5 0 2,0 0 3,0 0 1,-5 2-5,5-2 2,0 0-6,0 0 7,0 0-4,-3 2-1,3-2 1,0 0 0,0 0 6,0 0-1,17-2-6,-11 2 4,4 0-1,-2-3 2,2 1 2,0 1-8,-1-1 4,1 2-2,-1-2 1,0 2 1,-1 0-2,0-1 7,-2 1-5,0 0-1,1 0 4,-4 1-2,-3-1-1,7 0 21,-7 0-21,5 0-4,-5 0 4,6-1-6,-6 1 1,0 0 5,4-1-1,-4 1-4,0 0 7,0 0-1,0 0 2,0 0 3,0 0-7,-12 7 1,7-7-1,1 3 5,0-1-4,-5 0 0,4-2 14,-1 0-11,0 0 1,0 3-3,-1-3-3,-1 0-4,2 1 4,0-1 2,0 3 1,2-2 1,-2-1 12,6 0-15,-7 1 1,7-1 6,-7 0 4,7 0 5,-6 0-2,6 0 2,-4 0-1,4 0 2,0 0-5,0 0 0,0 0-2,0 0-2,-4 0 1,4 0-2,0 0-2,0 0-3,0 0 7,0 0-2,0 0-1,14-2 0,-8-1 1,-2 2 1,4 0-4,-2 1 2,4-2 0,-2 0-3,0 2-1,1-2 3,-3 1-4,-2-1 3,2 1-3,-2-1-1,1 2 0,-5 0 3,6 0-1,-6 0 3,6-2-2,-6 2-4,0 0 5,4 4-1,-4-4-1,0 0 0,0 0 1,0 0 0,0 0 1,0 0-3,0 0 3,0 0 1,0 0 0,-17 1-4,17-1 1,-9-1 1,5 2 1,0-1-3,4 0 1,-8-1 0,8 1-2,0 0-5,-7 1-25,7-1-29,-3-3-33,3 3-45,0 0-119,0 0-279,0-7 123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8T04:37:37.2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3645 3347 96,'3'-5'196,"-1"-2"-10,-2 2-12,1-2-13,1 1-12,-2 1-8,1-1 3,-1-1-25,0 2-1,-1 0-12,1 0-13,-2-2-4,1 1 20,0 1-11,-3-1-6,2 4-12,-2-3-5,-1-2-9,-1 4-7,-1-2-8,-3 1-8,-2 1-7,0 1-1,-5 2-6,-4-1-5,3 2 0,-1 0-5,1 1-2,0 3-9,1-1 4,0-1-3,3 1-3,-2 3-2,3-4-6,1 2-5,3 0-1,0 2-3,3-5 0,3 2-2,-2 2 0,3-1 0,0 0 2,2 0-6,2 2-2,3 0 6,0 0-3,5 1 0,-3-2 0,4 2-3,0-1 5,3 3 0,-3-2 6,3 2-4,-2 1-3,4-3 1,-3 3 1,-4 0 2,3 1 2,1 1 2,-3 0 0,-2 1 2,1-3 2,-3-1-2,3 5 1,-5-4 5,0 3-4,1-2-5,0 5 4,-2-8-1,2 2 2,-4-2 0,-1 0 3,4-1-5,-4-2 3,0 0 0,0-2 0,-2 2 3,0-2 0,-3-1 3,1 2-3,-1-4 0,0 1 2,-3 2 6,2-4-8,-3 2 3,-3-1-4,1-2 1,-1-1 0,2 0-1,-4 0 1,1-1 8,-1 1-5,-2-5-3,2 6-2,-1-7-1,2 4-2,1-1 0,-1 1 0,2-2-1,-2 4-2,4-2-1,0-3-22,4 6-12,-2-3-24,6-1-11,-4-1-23,5 6-23,4-11-7,-3 7-14,3-2-120,1-1-285,3 1 126</inkml:trace>
  <inkml:trace contextRef="#ctx0" brushRef="#br0" timeOffset="650.434">3790 3650 10,'0'0'158,"0"0"-9,0 0-10,0 0-18,0 0-10,0 0-5,0 0-17,0 0-3,1 2-8,-1-2-7,0 0-5,0 0-7,0 0-7,0 0-2,0 0-9,0 0 1,0 0-6,0 0-3,5 1-7,-5-1-1,0 0-5,0 0 11,0 0-11,9-4-3,-2 3 3,0-2-10,3 0-4,-2-1 0,0 0-3,2 2-4,0-2-8,-4 0-3,3-2 5,0 0 0,-2-1-5,-2 1 3,2-1-3,-3 0 7,2-1-6,-3 2 2,0-2-2,-1 0 3,-2 2 4,0 2-4,0-4 3,0 2 0,0 2-1,-4-2 6,0 2 0,1 1-4,-1 0 3,-2 2-1,0-2-1,0 2 1,6 1 1,-14 1 0,9 1-3,-3-4-4,2 6 7,-2-2-2,0 2 0,3-1-6,-2 4 10,-2-3-5,1 2-2,4-1 6,-2-1-5,3 1 2,1 3 1,-2-4 12,4 4-13,-4-2 1,3 0 1,0 0-1,1 2 2,1-1-2,0-2-2,-1 1 1,4 0 3,0-1-3,-2 2 4,1-1 1,2 0 3,-1-1 4,1 1-3,4 0 2,-4-1 0,4 1 1,-1-1-1,2 1 1,-3-3-3,4 1-1,0 0-2,-1-3-8,1 2-24,-1-3-19,0 1-27,2-1-32,-12 0-107,14-1-233,-14 1 103</inkml:trace>
  <inkml:trace contextRef="#ctx0" brushRef="#br0" timeOffset="1528.5491">4060 3512 18,'12'0'148,"-12"0"-14,0 0-14,0 0-13,10 5-11,-7-1-11,-2 2-6,4-4-13,-2 3-9,1 3-1,0-4-1,0 6-7,1 0-7,-2-4 0,-1 4-5,1 0 1,-2 0-11,2 0-5,0-1-6,-1 0-4,0 0-4,0 1-11,-1-4 3,0 0-6,2 0-1,-3-6 3,-1 13-6,2-9-3,2 0-1,-3-4 3,0 8 1,0-8 1,0 0 4,0 0-1,2 3 6,-2-3 0,0 0-7,0 0 8,0 0-1,3-18 2,-5 14 6,4-3-5,-4-3 0,2 3 2,0-2-1,0-1-1,0 1-3,2 2 1,-1-2 3,2-1 4,-1 3-4,-1-2 6,5 1-5,1-4-2,-2 4 2,3-1-2,-2 5-2,6-4 11,-6 3-8,3 0-8,1-2 8,1 4 1,-6 1-1,5 1-3,0 0-1,-3 1-3,-1 0 5,0 1-1,2 1 1,-2 1-5,-1-2-1,1 3 0,-3 2 5,3-2-3,-3 4 5,0-2 9,-1-1-16,0 4 8,-1-2 0,0 2-2,-1 0-5,0-1 5,0-1-2,-1 0 0,1 0-3,-3 3 5,2-1 2,1 1 0,-1-3-2,2 0 1,-1-1-6,0 2 4,0-1 1,3-2 0,-1 0 5,1 1-3,1-3-1,2 1 5,2 0-5,-1-2-3,4-2 0,-1 0-5,1-2-2,1 1 1,-2-2 3,0 2-2,3-3 6,-3-4-6,1 2-4,-2-1 0,1 0 4,0-5-7,-1-1-2,1 2 8,-2-2 0,1 0 0,-4-3 6,-1 4-4,2-2-5,-2 5 11,-2-3 0,1 1 9,-2 1-4,1 5 14,-2-2 4,1 0 5,-1 1 2,0 2-3,1-1 7,-1 5-9,-2-5-8,2 5 0,0-6-4,-3 3-1,3 3-7,0 0 1,0 0-3,0 0 1,-10 7-2,6-3 3,1 0-3,1 1-4,1 2-4,-1-1 2,2-1-6,2 1 7,-1 1-1,-1-2-2,5 0 0,0 3 1,0-4-1,0 1-1,3 4 4,-2-3 1,3 1 3,0 0-8,-2 0 7,0-2-9,2-1 8,-4 0-4,3 1 2,-2 0-1,3 1 6,-2-1-8,-1 0 4,-2 0-2,1-2 6,3 2-7,-3-1 5,0-1 0,-1 1-4,-1 1 0,-1 0 6,-2-1 3,0-4-6,-2 10-5,-1-4-13,-5 2-6,-1-1-20,-1-2-12,-7 7 0,-1-8-29,3 5-16,-3-1-64,-2 1-177,2-4 78</inkml:trace>
  <inkml:trace contextRef="#ctx0" brushRef="#br0" timeOffset="1778.027">4698 3566 22,'4'-3'131,"-4"3"-8,0 0-16,0 0-12,5 10-5,-5-10-11,4 7-5,-4-7-10,4 8-2,-3-4-4,2 1-6,0 2-9,1-2 2,-3-1-2,2 4-8,0-3-3,-2 4-5,2 2-8,-3-4-14,2 3-9,-2 1-33,0-3-24,-4 3-27,2-5-82,-2 1-183,-1 0 81</inkml:trace>
  <inkml:trace contextRef="#ctx0" brushRef="#br0" timeOffset="2088.8129">4666 3317 102,'-1'-3'225,"1"3"-27,0 0-20,0-8-21,-1 7-18,1 1-15,0 0-13,0 0-10,0 0-11,0 0-8,0 0-3,0 0-17,6 12-5,-6-6-14,4-3-9,-3 2-4,-1-3-2,4 2-2,-4-4-7,5 6-2,-4-5 3,-1-1-4,3 3 1,-3-3 1,0 0 3,0 0-3,0 0-3,0 0-1,0 0-3,0 0-1,7-8-1,-5 6 2,-2 2-1,1-4-13,-1 4-13,0 0-21,0 0-17,0 0-28,0 0-25,0 0-20,0 0-19,0 0-108,0 0-274,0 0 121</inkml:trace>
  <inkml:trace contextRef="#ctx0" brushRef="#br0" timeOffset="3373.1">4860 3638 167,'0'0'170,"0"0"-6,0 0-11,9 1-4,-9-1-9,0 0-2,9 0-20,-9 0-10,8-5-14,-8 5-3,13-7-12,-8 4-7,0-3-6,1-3-7,-1 0-7,4 1-12,-4-4-8,3-2-16,-3 3-9,3-7-16,-3 1-17,3-3-12,-1-3-5,2 5-6,0-4-5,-2 3-2,-1 1 0,0 0 1,2 6 12,-3-1 4,-4 1 5,2 2 6,-3 3 10,1 0 3,-1 1 7,0 0-2,0 6 4,-1-7-8,-3 3 3,4 4 5,-8-4-2,3-1 5,5 5 0,-10-1-3,10 1 4,-8-1-7,8 1 5,0 0-3,-14 1-1,14-1 5,-10 4 1,5-2 0,0 3 3,1 0-5,1 0 1,0 0 2,3 1 5,-4 1-11,1 3 1,-1-2 16,1 2-8,0 1-5,0 1 5,3 1 4,-1-1 0,-1 5-3,-1 0 2,3-2 1,0 0 2,-4 3-1,4 0-3,3-1 0,-6-3-1,6 2 4,-1 1-3,0 1 4,-1-1-5,3-3 3,0-2-1,-1 3 3,3-3-4,2 3-5,-2-5-2,0 1-13,1-6 3,1 2-5,-1-2 0,-1-1-11,4-3 11,3-1-7,-4 0 4,1 0 1,3-3-4,-4-3 3,3 2 8,-2-1 1,-1-3 3,0-1 11,0 1 0,-3-1 4,-1-2 8,2 3 6,-4-3 8,4 3 11,-5-1 6,-1 1 11,1 2 7,-1-2 0,0 3-7,1 0 3,-1 0-8,-1 1 1,0 4-6,1-7-5,-1 7-13,2-3 4,-2 3-9,0 0-4,0 0 3,0 0-6,0 0-1,0 0-7,0 0-3,7 12-9,-4-5 1,0-2-14,4 0 0,-1 3-11,1-2-11,2 2-7,0-1-4,-2 0-1,2-2-12,1 3-5,-1-4-4,-1 1-5,1 0 5,0-1 0,1-2 4,-5 0 5,3-1-2,-8-1-2,15 2 1,-7-2-2,-3-4 6,3 1 5,-2-3 2,1-1 18,-2 2 8,0-4 5,1-2 9,0-1 7,1-2-2,1-1 0,-1-3 5,1-1-2,2-8 4,-2 4-3,3-2 3,-4 2 3,0-1 6,-3 3 6,0 2 6,1 2 7,0 2 14,-5-1 8,-2 4 6,4 0 4,-4 2-3,-1 3 5,-2-3-12,1 5-3,0 0-2,2 0 0,-2 1-9,0 1-2,0 2-7,-1-2-1,-1 2-3,6 1-4,0 0-4,-13 4 2,8-3 3,1 5-7,-2-1 8,-1-1-7,2 3-2,1 0-4,-2 3 4,2 0-4,0 1 20,1-1-27,0 2 9,2-2-6,-1 1-1,-1 3 0,0-3 1,3 5 0,-1-4 1,-2 4 3,3-1-10,0 1 4,0-4-5,4 5 13,-4 0-10,3 0 7,-1-6 6,2 3-11,0-2 6,2 0-2,0 5-1,0-7-3,1 4 7,2-4-6,1 2 5,-2-4 3,0 2-2,5-4-3,-2 2-3,2-1 3,0-4 3,-3 4-8,5-6-2,-5 2-1,3-3 0,0-3 0,-4 2-2,4-2 2,-3-2 1,-2-1 2,2-3-1,0 1 8,-4 0-5,1-2 3,0-1-3,-1 0-3,-2 0 6,2-2-6,-2 4 6,2-1-2,-4 0 1,0-3 4,0 5 5,0-3 3,-2 7 0,0-3 3,0 1 1,0 2 1,-2 0-3,1 0 0,0 1-8,1 3 4,-4-4-5,4 4-3,0 0-3,0 0 2,0 0-2,-16 7-1,13-3 0,2 1 2,-3 1-5,2 3 6,0-5-4,1 7 2,-1-6 2,4 8-5,-1-5 0,-1 2 5,2 0 6,1-1-3,0 1-9,1-1 6,2 1-4,-2-2 0,3 1 7,-2-2 11,1-1-2,0 0 3,3 0 4,-3-2-10,-2 2 6,2-4-2,0 0 2,-1 1-10,-5-3-11,0 0-35,16-2-49,-16 2-55,8-5-92,-8 5-253,5-7 113</inkml:trace>
  <inkml:trace contextRef="#ctx0" brushRef="#br0" timeOffset="5444.1651">6198 3205 25,'3'-5'229,"-3"5"-22,2-1-15,-2-4-24,0 5-22,0 0-18,2-2-13,-2 2-13,0 0-9,3 8-6,-1-3-8,-1 3-10,2 4-9,0 5-1,0 0-9,2 1-1,-1 2-6,1 4-3,0 2-8,-1-6 2,2 5-1,-2-7-7,5 7-6,-6-5 4,2-2-3,-3-2-4,1 1-6,1 1-4,-2-3 0,0-4-6,-2 6-1,0-4-14,0-4 13,1-1-3,-1 0-3,0-3-4,0 1 4,0 1-1,0-2-4,0 0 2,0 0-2,3-1 0,-6-1 5,3-3 5,0 0 0,0 5 3,0-5 2,0 0-3,0 0 0,0 0 0,0 0 2,0 0-3,-3-12-1,3 7 2,0-1-5,2 0 3,2-6-2,-1 0-1,2-3 0,0-1-14,3 1 13,2 1-3,-1-2-3,-1 4 5,3-3 3,-2 5-7,4-3-5,-6 4 9,3 1 1,-1-3 2,1 5 1,0-1 5,-1 2-4,-2 1 2,-2 3-1,5-2-2,-5 3 3,-5 0-10,11 3 7,-4-1-1,-3 1-4,0 4 1,1-1 6,-2 1 1,1 2-3,1 0 0,-3-1 6,3 2 1,-2 0 0,-1-1-5,2 0 2,-2-2-2,0 4-3,1-7 6,0 7 3,2-4-14,-1 4 5,-3-8-1,5 6 1,0-1 1,-3-3-9,4-1-1,-2 2-1,1-2-5,2-1 1,-3 0-4,3-2 4,-2 2 5,-6-3-4,14 0-1,-7 1 3,-7-1-2,19-4 2,-9 2-1,-1-2-4,1-1 8,-2-1 5,2-1 0,1 0 2,-2-2-6,1-2 0,-2 1 4,1-4 0,-2 4 2,-1 0-3,3-1-1,0-1 6,-4 1-2,-4 2 0,2 3 0,-2-2 10,1 1 5,-2 2 0,-2 0-4,2 0-6,-1 0 8,1 1-5,0 4 2,-6-3-5,6 3 7,-7-3-7,7 3 10,-9 0-26,9 0 13,0 0-1,-14 4 10,9 0 2,2-2-4,3-2-15,-6 6 8,2 0 4,1-3 0,1 3-2,1 2-2,0-2 3,-1-1 2,1 3-3,0-1 3,1-1-1,1 4-3,2-2-1,-1 2 2,3 0-3,3-4-3,-2 5-3,2-5-1,2 5-1,4-1-1,4-3 7,-1 3-5,2-5 15,0 0-10,10 0 4,1-3-9,-2-1-4,1-1-1,-2-3-17,-4 2 4,-5 0 1,4-4 2,-4 2 11,-5-4 0,-2 2-3,1 0-5,-3-4 34,-3 2 1,1-4 8,-3 2 9,0-2-1,-4 0 9,0 1-4,0-1 7,-2 2 9,-1-1-10,0 1-2,1 1 4,-1 3 4,0-2-6,-1 2 4,1 1-17,-1 0 0,1 2-3,0 1-3,3 1 0,-8-5-8,8 5 1,-9 0-2,9 0-1,-7 6 0,3-2-6,-1 1 1,1-1-1,-1 2-8,1 2-2,0 3-8,-1-4-1,1 3-7,0 2-12,3-2 5,1 0-12,-4 0-7,3 1-5,2-2-7,-1 3-4,0-3 0,0 0 1,3 0-1,-2-2 2,3 1 0,-3-3 8,3-4 4,1 3 3,-5-4 4,10 0 4,-10 0 12,13-1-5,-4-2 19,0-1 2,0-1 3,-1-1 16,-3-2 9,5 1 4,-4-2 12,2 1 3,-2-1 12,2 0 3,-2-2 3,-2 4 13,3-4 1,-3 5 5,-1-1 3,0 2-3,-2-2-11,2 1 5,-1 2-6,-2 0-3,0 0-6,0 4-8,4-2-5,-4 2-5,3-5-3,-3 5-9,0 0-2,0 0-6,0 0-4,0 0-1,0 0-3,2 10-6,2-4-15,-3 0 2,3 2-4,1 1-11,2-1-3,-1 0 4,-1 2-5,3 0 2,3-3-8,-3 4 6,1-3-5,-1 2-18,3-4 18,-4-1 4,2-1 2,-3 0 8,0-3 1,-6-1-4,9 2 7,-9-2 0,13-6 6,-5 2 0,-5-1 7,4-2 1,-1-4-4,3 3 8,-4-5 7,0 2 14,1-6-18,-1 0 8,0 0-4,4-1 2,-3-1 6,-1-6-5,4-3-5,0-1-3,5 3 9,-11-2-5,3 5 0,-1-6-2,0 2 5,-1 3 9,-3 8 2,2 3 7,-3-3 5,0 5 2,-4-1-1,3 3 0,-2 1-3,-2 3-1,5 1-5,0 1-8,-5-1 3,-1 2-4,3-1-4,3 3 0,0 0-3,-17 7-5,11-2 2,1 3-2,-4 1 4,5 3 3,0 1-7,-1 2 3,3 0-4,-3 2 5,7 2-1,-4 2-2,4 3-6,0-3 6,-1 4 1,0 0-4,4 0-1,0-5 3,-2 6-1,1-7-2,-2 0 4,6-2 1,-3 7 2,-3-6-2,2-3-4,0 2 4,1-5-4,-1 2 5,-3-4-3,6 1-5,-1-2 1,-6 2 0,5-6 0,-1 1-17,0 0 12,1-2-18,-2 1-4,3-4-9,-6-1-17,8 4 9,-8-4-36,0 0-19,0 0-16,14-8-29,-14 4-76,0-4-239,0 2 106</inkml:trace>
  <inkml:trace contextRef="#ctx0" brushRef="#br0" timeOffset="5633.6776">7376 3364 19,'0'0'197,"0"0"-20,0 0-10,0 0-15,16-3-16,-6 1-19,1-2-7,2 1-12,6-2-7,2 2-7,2-2-28,1 1-30,3-3-66,-8 2-98,0-2-71,-1 0-227,-4-3 101</inkml:trace>
  <inkml:trace contextRef="#ctx0" brushRef="#br0" timeOffset="6550.2252">3715 4446 94,'2'-4'214,"-2"4"-25,2-5-23,-2 5-16,0-3-20,0 3-15,0 0-11,0 0-9,1 15-11,2-8-10,-2 5-5,-1 4-3,-1 1-6,2 3-7,-1-3-7,-1 12-4,2-4-3,-1 0-2,0 0-3,0 1-8,1-6-2,2-1-2,-3 6 0,0-7-4,4 0-3,-4-3-2,1 2-4,3-6 1,-4 2 2,1-3-8,3-2 2,-4 3-3,3-4 2,-3 0 5,2-1-8,1-1 5,-2 1-5,-1-4 4,0-2-3,1 5 4,-1-2-3,0-3-1,3 4 4,-3-4-2,0 3 4,0-3 4,0 0-3,0 0-1,8 0-1,-8 0 0,0 0 0,15-3-2,-10 1-1,3 2-2,1 0 2,1-2-7,0 2 6,4 0-3,-3 0 0,2 0-5,0 1-7,1 0-8,-3 1-7,4 0-19,-2-2-24,-1 3-26,5-2-34,-4 1-24,6 1-122,-6-1-295,5-2 130</inkml:trace>
  <inkml:trace contextRef="#ctx0" brushRef="#br0" timeOffset="7044.235">4327 4753 2,'-5'-1'196,"5"1"-17,-10-1-16,2 1-16,3-1-12,5 1-17,-10 0-13,5 1-11,-4-1-11,4 2-9,0-1-5,-3 2-8,3-1-9,-5 2 0,2 1-11,-1 1-3,2 0-3,-4 1-3,5 1-2,-2 1-6,-2-1 0,5 1-15,-2 1-3,2-2-6,1 3-2,3-1-4,-4 0-3,4 1-4,-3-1-4,4 1 5,0-2-6,1 1-5,2-3-5,0 0-5,4 0-1,-1-2 0,1-1-1,1 2-6,3-6 4,-1 0 7,2 0 11,2 0-1,-3-3-3,2 0 10,0-1 4,-3-2 10,3 0 8,-3-1 18,0 0 6,-2-1-2,0-2 6,-1 1 1,2 0 9,-6-2-4,2 2 5,-2 0 0,-2 1 1,1-1 6,-2 1 0,0 1-6,-2 0 3,2 1 2,0 2 5,0-2-8,0 6-10,0-6 1,0 6-8,0-4-4,0 4-7,0-4-3,0 4-4,0 0-8,2-4 0,-2 4-4,0 0 0,0 0 0,0 0 0,0 18-1,2-12-2,-1 6-5,2-3-11,-1 2 4,-2 6-6,6-2-7,-4 1-9,1-1-8,1 1-17,0-4-11,0 0-30,-3-1-24,-1-1-26,3 1-134,-3 0-308,1-5 137</inkml:trace>
  <inkml:trace contextRef="#ctx0" brushRef="#br0" timeOffset="7282.2298">4575 4625 19,'2'-6'279,"-1"0"-30,-1 2-25,3 2-28,-3 2-25,2-6-17,-2 6-19,0 0-11,0 0-13,5 15-12,-5-6-11,0 3-7,-4 2-9,4 3-8,0 1-5,0 1-8,-1 7-17,2-1-17,3-1-19,-4 1-18,0 3-3,1-11-24,-1 3-23,2-3-19,0 2-27,-2-4-15,0 1-7,0-2-13,0-4-89,0 0-260,-2-2 115</inkml:trace>
  <inkml:trace contextRef="#ctx0" brushRef="#br0" timeOffset="7453.7522">4583 4867 224,'0'-10'229,"1"6"-9,3-2-10,-3-2-16,3 3-20,-3-3-17,7 3-17,1-4-19,1 2-15,3 2-20,6-3-24,-2 3-26,2-2-42,1 5-35,-3-3-53,3 1-64,-8 3-119,2-1-300,-2-1 133</inkml:trace>
  <inkml:trace contextRef="#ctx0" brushRef="#br0" timeOffset="7845.3784">4849 4984 108,'6'-3'122,"6"-2"-11,-3 0-13,1 2 9,6-6-37,-4 3 6,-2-2-7,-1 0-8,3-4-5,0 0-8,-3-1 0,0 0-7,-1 3-3,-2 0 2,-2-2-16,0 2-3,-1-1 2,-1 1 6,-2 2-7,0-1 5,1 4-4,-2-1 8,1 2-10,0-1 5,-2 1 5,-1 1-7,3 3 7,-4-2-7,4 2-6,-6 0 9,6 0-10,-12 2-6,7 2 4,-1-1-6,-1 2 6,3-2-2,-2 3-7,0 0 7,1 3-11,-1-1 4,3-1-6,-1 1 2,1-1-1,0 2 4,4 0-2,-4 0 0,5 2-2,-5-1 7,3-1-10,1-1-2,1 4 12,-1-3-6,1 1 1,-2-1-4,4 1-6,-3 0-20,2-3-9,1 1-23,-2-3-15,2 1-11,1-1-18,-1-1-104,2-1-224,0 1 99</inkml:trace>
  <inkml:trace contextRef="#ctx0" brushRef="#br0" timeOffset="8347.0911">5195 4809 101,'0'0'184,"0"0"-25,0 0-18,0 0-13,0 0-12,5 9-14,-4-3-7,-1 1-12,2 1-10,-1 3-3,-1 1-2,-1-1-10,1 2-5,-3 2-6,1 2-2,-2 0-7,0-1-5,3-5-11,-2 2-14,-1 0-15,2-1-3,-2-5-11,1 4-8,1 0-6,2-6-9,-3-2-5,2 2-6,0-1 3,-1 0-1,2-4-23,0 0 10,0 0 10,0 0 8,0 0 2,3-14 9,-1 10 8,0-6 4,2 1 14,-1-2-11,4-3 7,-2-3 1,4 1 4,-3 1-2,-1-4 12,3 4 4,-2-1 12,-1 1 9,1 4 9,0 0 4,-2-1-1,1 5 17,0-6-6,0 8 11,-4-4 3,2 4-5,1 3-7,-3-3 3,3 1-5,-3 1-2,6-1-7,-4 3 3,4 0-5,-7 1 4,13-2-2,-3 5-2,-1-2-2,2 3-4,2 0-3,1-1 6,4 3-9,-1-2-2,-1 2-2,1 0 6,-2-2-5,-2 5-5,1-3 0,-5-1-7,0 2 0,2 1 2,-3 0-10,0 0 8,0 2-1,-2-1 5,-2 2 3,-3 0 3,0 0 0,2 0-4,-6 0 2,1 5-2,-1-4-7,-3 0 2,1-1-19,-3-3-10,4 2-20,-4-1-34,2 1-34,-3-4-29,0-1-28,0 1-104,-1-4-290,4 2 128</inkml:trace>
  <inkml:trace contextRef="#ctx0" brushRef="#br0" timeOffset="8593.9499">5584 4710 217,'3'-4'194,"-3"4"-28,0 0-22,0 0-10,0 0-9,7 11-13,-6-6-11,2 2-13,-1 3-2,-1 3-13,3-2-9,0 6 0,-1 3-8,3-3-7,-2 0-8,0 2 2,1 0-2,0-1-3,-1 0-5,1-1-5,1 3-5,-2-6 2,-1 3-8,3-1-16,-6-2-10,3-3-34,-1 1-46,-1-4-34,1 0-34,-5 1-100,3-2-279,-5 0 123</inkml:trace>
  <inkml:trace contextRef="#ctx0" brushRef="#br0" timeOffset="8784.1557">5566 4855 174,'0'0'194,"5"-3"-14,0 1-17,0-1-10,4 1-15,-3-1-11,6 0-12,-1 2-15,1-1-8,6-3-19,-3 2-29,0 0-69,2-1-68,-2 2-147,-3-3-259,-3-2 116</inkml:trace>
  <inkml:trace contextRef="#ctx0" brushRef="#br0" timeOffset="10702.9723">5990 4839 23,'0'0'197,"0"0"-25,0 0-17,0 0-14,10-1-12,-3-1-14,0 1-23,5-3 4,2-1-12,2 0-7,2 0-10,0-2-4,1-1-13,2-1-6,-2-3-12,-1 3-12,-3-3-3,2-2-10,-4 1-3,3-2-10,-4 0-14,-1-1-4,1-7 0,-3 9-10,-3-2 5,-2 7 0,-1-4 4,0 1 5,-3 3 13,-1 1-25,-1 0 29,2 2-1,-4 2 2,1-2 5,-2 4 0,1-1-5,-2 2 3,0-1 14,-1 2-9,7 0-5,-10 5-3,3-2 2,1 1-2,-3 1-2,5 1-3,-1 1 9,-1 3 1,2-1 2,-2 1-9,3 2 7,-1 0 0,3 0 3,1 4-1,-3 1-12,3-2 12,3 0 0,-3 1-5,1 1 2,-1 1-3,3-2 4,-1 1 4,0 2-6,1 1 9,0-1-11,-2-1-1,0 1 1,-1-3-5,0 1 9,0-1 2,0-6 1,2 3-1,-2-4-2,0-3 4,0 1-6,2 0 1,-2-2-8,1 2-11,1-5 9,-2-2 5,4 2-7,-4-2 4,9-1-1,-9 1 4,12-6 5,-2 0-10,0-1 12,0-3-2,2-2-3,1 1-1,-1-2 5,0 0 0,2-1 6,-2 2 9,-2-1 0,0-1-1,-2 6 18,2-1 7,-3 2 5,-5 1 0,5 3-7,-3-1 5,-2 2-7,2-1-4,0-1-6,-4 4 0,5-2-9,-5 2 0,0 0-7,0 0 2,6 6 3,-3-2-9,-2 0 7,1 0-6,1 4-2,-1-3 7,1 5 0,-1-2-9,5 1 1,-3-1-4,4 2 0,-2-1 1,2 1-1,-1-1-2,4 1-1,-2-2 0,1 1-10,-1-1-1,6 3-2,-6-2-1,1-4 1,3 0 0,-8 2 3,5-4 4,-2-2-3,1 0 4,-4-1 2,3-1 0,1 0-4,2-2 2,-3-4 2,0 2-3,0-4 1,0 1-1,2-6-2,-2 3 3,2-3 1,-3 0 0,0-1 3,-1 1-3,0 2 4,-1-3-4,-1 3 6,-2 0-1,0 0-5,0 3 3,-1 1 6,-1 0-3,2 2-2,-2 1 3,0-1 2,0 6-5,-3-6-8,1 3 6,-2 1 2,4 2 0,0 0-2,-15 2 1,9-2-2,0 3 1,1-1 1,-2 2 1,1 2-3,1-1 1,0 0-1,2 2-4,1-2 2,0 4 1,2 1-9,2 1 12,0 0-1,3 1-1,1-2-8,1 2-10,5 1 11,1-2-3,2 2 3,0-4-6,-1 0 11,4 0-5,-3-3 4,2-4-4,2 3 15,-2 0-10,-1-3-1,4-2 5,-8-2 2,2 0-4,-1-4-2,0 2 11,-2-2 5,0-3 7,0 3-3,-2-5 3,0 4 1,-2-3-2,-1 1 6,0-4-3,-2 4-2,4-3 2,-7 2 3,3 1-2,1 1 1,-4 3-5,2-4-3,-2 4 1,-1-2-2,0 4-1,0 3 1,-1-7-8,1 7 1,-9-1-2,9 1 2,-15 4-3,4 0-1,1 3 3,-3-2-3,4 4-6,-7 0-7,4 4 1,0-1-3,2-3-25,4 2 2,-4-3-13,5 3 3,-2-1-8,4 0 2,-2-3-10,3 3-4,2-4-3,0 2 2,1-3 4,2 3-2,1-4 13,0-4 2,1 3-6,0-3 8,5 1 7,-4-2 5,2 1 12,4-3-1,-7 1 10,4-4 26,1 0 13,0 2 8,-3-4 15,0 1 3,1-3 5,1 1 15,-3 1 4,2-2-4,-3 0 7,0 1 5,0 2 6,0-1 0,-1 3 0,-4-2-2,4 2-5,-3 1-1,2-3-5,-2 6-10,2-2-5,-3 3-11,0 0-9,1-5-13,-1 5-8,0 0-3,0 0-4,0 0-10,0 0-7,-4 15-3,4-8-14,0-2-10,0 6-15,0-1-5,4 1-6,2-1-14,-3 2-1,5-3-10,-2-1 12,3 2 3,5 1-3,-4-3 7,7-2 11,-7 0-11,4-4 14,-2 1 4,0-3 10,1 0-2,-3-3-2,3-1 17,-4-4-5,-3 2 15,5-2 1,-5-1 14,3-6-1,-4 5-4,-1-7 15,1 1 6,3 0-8,-3-5-3,0-2 11,0-3-9,-1 2-1,1-1-5,0-3-1,-1 1 7,0-2 2,-1 4 3,0 8-1,-1-8 15,-1 7 15,-1 2-2,0 5 3,-1-1 13,2 1-3,-1 5 2,0 1-3,0 1-13,-1-1-3,1 5-4,-2-5-4,-1 2-5,3 3-3,0 0-11,-11 5 9,6 0-3,0 1-1,0 3-2,-3-1-6,4 4 4,-2 2-3,2 2-4,3 0 2,-3 1 0,3 3-2,1-2 1,0 3 3,1 0-3,-1 2 0,4 2-2,0 0 7,-3-2-7,5 2 1,-2-6 1,0-2-1,1 2 1,-1-2-3,-1 0 2,-1-2 2,2-3-3,-3-1 0,3-1-11,-3 2 14,2-5-1,-2 3-2,1-6 1,1 4 9,1-3-15,-1-2 7,1 1-3,-2 1 3,2-3 1,2 0-10,-2-1 0,5 0-7,-3-2-14,-6 1-13,14-3-18,-7-1-17,-1-1-26,2 3-20,-2-6-133,-3-1-272,3 2 120</inkml:trace>
  <inkml:trace contextRef="#ctx0" brushRef="#br0" timeOffset="10889.1988">7206 4766 196,'0'0'198,"0"0"-18,0 0-20,8-5-14,-4 3-15,6 0-10,-1-2-11,4 1-13,1-1-10,3-1-7,1 3-9,-1-2-28,2 3-37,-1-6-68,-2 3-75,-5-1-102,1 1-256,-5-4 113</inkml:trace>
  <inkml:trace contextRef="#ctx0" brushRef="#br0" timeOffset="15410.1702">13543 2673 8,'0'-4'218,"0"4"-19,1-4-22,-1 4-26,0 0-15,0 0-13,0 0-11,3 15-10,-7-3-8,-2 1-16,-2 5-5,2 0-10,-1 11-4,-3-3-8,5 0 1,1 0-4,2 2-7,0 1 2,-2 0-8,4 0-4,-1-10-5,1 1-9,0 5-2,0-5 1,0-1-10,0-1-12,0 1 3,0-2-6,1-6 4,-1 2-3,0-1-1,3 1-4,-2-2-6,-2-6-17,1 4 5,1-3-4,-2 1-11,1-2-11,0 0-7,0-1-16,0-4-8,0 5-12,0-5-2,0 3-16,0-3-74,0 0-206,0 0 92</inkml:trace>
  <inkml:trace contextRef="#ctx0" brushRef="#br0" timeOffset="16116.5879">13530 2668 24,'-1'-5'161,"1"5"-19,-4-3-8,4 3-18,0 0-13,0-4-9,0 4-13,0 0-11,0 0-2,0 0-6,12 7-7,-6-5-3,6 2-10,-1 0-3,8 3-1,3-3 8,9 4-4,2-6-4,5 2-1,2 1-6,11-2-1,6 0-3,4-1-4,-4-2-1,6 2-1,-5-4-7,6 2-1,2-2 0,27 0 1,-1-1-3,-27 1 1,33 1-2,-2-3-12,-1-1 5,-2 0 3,-2 3-9,-1-1-1,5-2 6,-30 3-14,26 2 10,-26 0-4,0 0-5,3-2-1,-5-1 6,-1 3 4,-3 0-7,1 2 5,-9-4 0,-13 2-2,0 3 3,-5-1 0,0 0-2,-5-4-1,1 4 2,-2-2 4,-5 3-1,-5-3 6,3 1-2,-6-1 0,-2 0 0,-1 1 6,-3-2-4,-2 1 4,3 0 6,-9 0 0,12-1 6,-7 1 3,-5 0-1,6 0 2,-6 0-1,0 0 6,8 0 2,-8 0 3,0 0-3,0 0 1,6 0-2,-6 0 2,0 0-7,0 0 5,0 0-8,0 0-1,0 0-4,0 0 2,0 0-8,0 0 6,0 0-4,0 0-3,0 0-4,0 0-1,0 0 0,0 0-3,7 0-3,-7 0 1,0 0-3,0 0-3,-3 7 5,-1-2-5,3 1 4,-3 3-4,0 4 0,-3-1 4,3 6 1,0-1-3,0 0-2,0 2 7,0 8-5,7-2-2,-3 2 3,1-2-6,3 2 5,1-1 4,2 1 5,0-2-8,-3-6 4,1 0-1,-1 0-1,0-1 2,-1-1-3,-1-3 3,-2-2-2,4 0-4,-4 1 7,1-2-2,0-1-1,1 1 3,-2-5-6,-2 1-11,1 1-8,1 0-15,0-2-23,0-2-32,1 2-24,2 0-30,-1-2-136,-2-4-306,3 4 135</inkml:trace>
  <inkml:trace contextRef="#ctx0" brushRef="#br0" timeOffset="17087.0548">13528 3237 87,'0'0'130,"0"0"-10,0 0-4,0 0-22,0 0-7,0 0-12,0 0-5,0 0-1,0 0-19,0 0-4,0 0-5,0 0-4,0 0-3,0 0-5,19 7 12,-9-5-3,9 0-6,8 3 1,6-3-5,5-1 1,20 1-6,2-2-3,32 2-1,-29-3 4,2-3-4,27 3-4,-1 1 1,-26-1-7,28 1 9,-2-3-9,-26-1 1,32 4-1,-5-2-3,-27 2 6,29 0-10,-28 0 3,26 0-1,-25 0 3,22 2 4,-25-2-1,2 4 2,26-1-3,-28-2-4,0 3 1,0-3 1,1 3 1,2-4 0,-5 5-4,-2-1 0,1-1 3,-4 2 0,-1-3 2,-2 4-1,-3-5-3,-13 2-4,0-1 9,-2 0 3,-2-1-1,0 0-5,-8 2 2,-1-3 0,-3 3 4,-1-2-8,-1 0 0,-2-1 13,-2 0-1,-2 0-2,1 0-1,-5 0 3,2 0-2,-4 0-2,1 0 3,2 0 4,-4 0 3,-7 0 7,10 0 1,-5 0 0,-5 0 0,8 0 0,-8 0 3,5-1-2,-5 1-5,0 0-1,8-3-4,-8 3-4,5-1 0,-5 1-3,0 0 1,5-4-4,-4 1-8,-1 3-22,0 0-21,0-5-31,0 5-46,0-5-69,-5 2-121,5 3-331,-9-8 146</inkml:trace>
  <inkml:trace contextRef="#ctx0" brushRef="#br0" timeOffset="18139.3228">14557 3592 5,'0'0'202,"0"0"-18,3-3-16,-3 3-19,0 0-19,0 0-14,0 0-15,0 0-6,2 11-7,-2-6-17,-2 2-2,-1 2-3,1 3-11,2 0-3,-2 4-4,0 3-6,2 1 2,-2 7-7,2-7 0,2 4-9,-2-4-1,0-1-3,0 0-3,0 1-5,0-3-4,2 0 0,0 1-8,-2-2-4,2-5 6,0 0-4,1 0-2,-3-1 1,2 0-9,-2-3 7,1-2-10,1 2 2,-2-1-6,2-2 2,-4-2-1,4 2 5,-2 1-2,0-5-15,0 0-1,5 3-24,-5-3-21,0 0-25,0 0-14,0 0-31,2-14-75,-2 10-233,2-1 104</inkml:trace>
  <inkml:trace contextRef="#ctx0" brushRef="#br0" timeOffset="18466.3761">14680 3626 8,'0'0'21,"0"0"3,0 0-1,0 0-13,0 0 1,0 0-13,0 0-7,0 0-6,0 0-16,0 0 9</inkml:trace>
  <inkml:trace contextRef="#ctx0" brushRef="#br0" timeOffset="18947.9612">14831 3653 82,'0'0'160,"0"0"-11,0 0-17,0 0-17,0 0-18,0 0-8,0 0-10,0 0-9,0 0-5,-5 10-6,2-3-13,2 0-1,0 0-4,-2 4-5,-2 0-5,4 5-2,-1 0 0,-1 1-3,3-1-10,-3 2 5,2 0-1,1-1 1,0 2-5,0 0-1,0-3 0,1-2-4,2 3-4,-3-2 4,1 0-1,-1-2 0,2-3-4,-2 0 0,2-1 1,-2 0-1,0-3-7,1-1 9,3 2-3,-3-2-3,-1-1 3,0 0 1,0-4-9,4 7 6,-4-5-9,0-2-10,0 0-6,0 0-36,0 0-27,0 0-34,0 0-98,0 0-233,0 0 103</inkml:trace>
  <inkml:trace contextRef="#ctx0" brushRef="#br0" timeOffset="19261.2559">14891 3648 139,'2'-4'145,"0"-1"-11,1 1-14,1-5-11,-2 4-13,3-1-5,4-3-12,-1 0-7,1 0-5,2 1-7,1-6-12,4 6 2,-2-4-12,-3 3-3,5 1-1,-7 0-5,4 3 0,-4 0-5,-4 1 0,0 0-1,3 1-2,-7 1-7,3-1 0,-4 3 7,6-3-14,-6 0-9,0 3-6,0 0-15,0 0-15,0 0-21,0 0-28,0 0-27,0 0-85,-14 6-215,8-3 94</inkml:trace>
  <inkml:trace contextRef="#ctx0" brushRef="#br0" timeOffset="19590.7789">14535 3503 19,'-11'-4'119,"0"0"-1,0 0-6,-2-2-7,1-1 0,1 2-22,0 0 7,0 2-14,1-2-1,-2 1-4,6 0-9,1 0 5,-3 3-12,4-1 4,-1-1-11,0 0-2,5 3-8,-5-2-1,1 0-16,4 2 7,-5-2-4,5 2-7,-4-1-17,4 1-20,0 0-11,0 0-18,0 0-17,0 0-7,0 0-21,0 0-9,0 0-71,0 0-187,10 6 83</inkml:trace>
  <inkml:trace contextRef="#ctx0" brushRef="#br0" timeOffset="19920.2494">14708 3600 66,'4'-5'158,"-1"2"-10,1-1-9,-2-1-9,3-1-8,-1-1-3,-1 0 6,2-1-10,0-1-13,-2 4-9,1-7-6,-1 3-10,2-2-7,0 1-8,-3 2-7,1-5-5,0 6-7,0-4-5,-1 3-2,2 2-2,-4-1-9,5 2-2,-5-2-13,1 5-14,1-3-22,0 2-24,-1-1-21,2 1-25,1 2-30,5-2-27,-4 1-81,0 1-253,-5 1 113</inkml:trace>
  <inkml:trace contextRef="#ctx0" brushRef="#br0" timeOffset="20194.4322">14872 3559 142,'5'-4'135,"-1"-1"-1,1 1-7,-1 0-9,2-4-17,2 1-11,1 0-8,0-1-9,-3-1-7,4 2-3,-1-2-6,0 0-3,-1 2-16,2-1-5,-1 1-18,-3 0-20,3 1-21,-3 2-29,-1 2-17,1-2-19,-2 1-90,1 3-194,-5 0 86</inkml:trace>
  <inkml:trace contextRef="#ctx0" brushRef="#br0" timeOffset="20604.8245">14514 3487 25,'3'-4'172,"3"1"-9,-3-1-13,-2 1-3,3-2-19,-1 2-3,-1-2-13,4 1-15,-4-1-3,1-1-9,1 0-16,-2 2-3,0-1-5,0-2-12,3 1 1,-3-1-12,1 1-8,-3 0-11,4 1-17,-1 0-15,1-1-21,-4 2-32,1 0-14,-1 0-26,3 0-125,-3 4-249,0 0 110</inkml:trace>
  <inkml:trace contextRef="#ctx0" brushRef="#br0" timeOffset="25957.0662">17835 2242 151,'0'-3'224,"4"-2"-8,-4 1-14,0-1-13,0 5-14,0 0-23,1-3-19,-1 3-16,0-5-11,0 5-12,0 0-20,0 0-12,0 0-6,0 0-5,-1 17-4,-3-9-6,3 6-6,-3-2-5,0 5-3,0 0-6,1 1-1,0 0-8,3 3 2,-4 4-5,2-7-2,2 1-9,0-2-15,0 3-1,-1-1-7,1 0 4,-2-5-10,0 3-9,2 0-4,-2-7-15,2 4-1,-1-6-19,-1 3-10,0-6-14,2 4-9,0-3-12,-4-3-19,3 4-74,-4-5-234,1 0 104</inkml:trace>
  <inkml:trace contextRef="#ctx0" brushRef="#br0" timeOffset="26213.1641">17700 2196 44,'0'0'165,"0"-7"-20,0 7-10,4-4-18,-4 4-11,6-4-14,2 4-2,4-1-14,0 0-7,6 1-5,0 0-7,4 0-4,-3-2-10,2 5-4,1-3-1,-4 4-28,1 0-10,2 0-24,-11 0-17,4-2-32,-4 2-24,-2 3-88,-3-3-201,-2 1 90</inkml:trace>
  <inkml:trace contextRef="#ctx0" brushRef="#br0" timeOffset="26656.929">17987 2519 66,'9'-4'115,"3"-1"-27,-1 3-4,7-5-12,-5 2-2,4-4-18,-3-1 2,2 0-3,-3 0 9,2-1-15,-6 3-2,2-6-7,-5 6-8,3-2-3,-3 2-4,-2 1 9,0 1-13,0 1 3,-2 0-6,-2-2 3,0 2-5,-1 1 4,1 4-4,-2-6-10,-1 5 11,3 1-16,-12 0 12,6 3-2,-3 0-2,0 2 14,0 0-19,-1 0 6,4 2-11,-1-5 4,1 3-5,-4 2 9,3 0-4,1-2 4,-1 5 1,2-3 1,0 5-4,4-9 6,-3 9-3,4-4-12,-2 3 8,2-1 2,2-1 1,-2-1 1,2-1 0,1 3 0,2-3-9,0 3 7,3-3 3,-3 2 2,3-2-1,2-3-10,-1 3 4,2-1-4,1-3-2,-4 0-27,7 2-20,-5-1-12,1-2-99,-5-1-177,2-1 79</inkml:trace>
  <inkml:trace contextRef="#ctx0" brushRef="#br0" timeOffset="27362.8471">18384 2438 98,'0'0'128,"0"0"-13,8 12-13,-5-7-3,1 2-10,-2 0-14,2 1 1,0 2-15,-1 1-4,-1 0-3,0 0-5,0 1-5,-1 2 0,2-3-6,-4 2-2,1 0-13,0-4-15,-2 4-13,2-2-12,-1-2-17,1 0-17,-1-4-4,1 2-6,-1-2-6,-1-1 8,2 0-2,-2-3 6,2-1 0,0 0 1,0 0 8,0 0 2,0 0 10,0 0 7,7-12 3,-5 6 1,-1-5 12,5 2 0,-1-3 3,-1 2 10,1-2 7,-1 0 13,1 5 6,2-5 17,-2 4 2,-3 1 16,2 1 3,-4 0 13,5 1 19,-3-1-30,0 2 8,2 2-25,-4 2-6,5-3-5,-5 3-1,0 0-6,12 4-2,-6 1-6,-1-1 3,0 3-6,3 2-2,-2-1 1,-2 1-5,1 4 0,2-6-4,-1 5 11,-2 1-11,-2-1 2,2-1-5,0-1 4,-1 0-7,0-1 6,-1-2-7,0-2 0,0 2 9,1-2-10,-2-1-8,-1 0-10,0 0 2,0-1-1,0-3 4,2 4-11,-2-4-5,0 0-12,0 0 0,0 0-4,0 0 3,-8-12-7,7 8-5,0-4 2,3-1-8,0 1 1,-4-3 1,4 1-9,1-3 9,0-1 7,2-1 7,0 1 2,0 4 9,2-3 11,-1 2 8,2 2 13,-1 0 11,-1 0 9,2 2 2,-1-2 8,-2 4 0,-1 1 15,2-1 4,-1 2 3,0 0 2,-1 1 2,3-1-2,0 2 3,1 1-6,-2-1-8,-6 1-1,14 3-12,-6 0 3,-2-2-5,3 4 0,0 1-7,-1 0 1,1 1-8,-2 1 4,0 2-5,1-2 2,-3 2-5,-3-3 0,2 4-1,0-2-1,0-1 0,-3 3-4,2-3 1,-2 4 1,-1-2-7,0-1-5,0-1-7,-3 2-24,2-3-23,0-2-42,-3 2-40,0-1-81,-2 0-237,-3-1 104</inkml:trace>
  <inkml:trace contextRef="#ctx0" brushRef="#br0" timeOffset="27656.1276">18924 2492 47,'0'4'137,"5"1"-13,-5 3-13,4-3-7,-3 7-11,3-2-11,-4 2-3,2 0-12,0 4-7,-2 0-5,0 1 1,2 1-13,-2 3 2,-2-6-11,0 3 5,0-1-2,1 1-9,-2 3-7,2-6-9,-3 3-8,2-4-9,-1 2-6,3-3-11,-4-1-4,2-1-11,-1 0-3,2-2-4,-2-1-19,2-2-7,-1 0-13,0 0-64,2 0-158,-4-6 71</inkml:trace>
  <inkml:trace contextRef="#ctx0" brushRef="#br0" timeOffset="27960.1209">18930 2617 70,'3'-10'118,"-2"-5"-7,3 8 1,0-7-5,-2 6-3,2-1-12,0 1-13,-3 1-2,3 2-1,0-2-12,1 5 4,-1-3-10,5 2-3,-5 3-5,2-3-5,1 2-2,-1 1-5,3 2-2,-1 0-6,1 0-2,1 2-3,-1 0 3,-2 3-8,1-2-3,2 4 5,-3-3-7,2 1 3,-3 2-5,2-3 1,-3 5-3,1-7-3,-4 4 3,1-4 0,1 1 1,-2 1-2,1-1 0,-6 1 1,1-1 0,-2-1 5,-1 0-2,-3 0-1,-3-2 1,1 2-3,-2-1-4,-2-1-14,1 1-24,1-3-27,1 2-59,0-1-148,-2-1-288,3-1 128</inkml:trace>
  <inkml:trace contextRef="#ctx0" brushRef="#br0" timeOffset="28996.0025">19411 2334 141,'0'0'193,"0"0"-25,1-3-14,-1 3-16,0 0-17,0 0-18,0 0-17,0 0-2,0 0-15,3 11-6,-6-5-1,3 6-8,0 5 1,-1 2-8,-2 1-11,1 4 3,-1 3 0,2 0-4,-5-3-2,4 4-3,1-9-4,1 4-3,-1-4-1,2 1-2,-1-1-3,0-2-1,0 0-4,0-1-5,0 1 3,0-5-2,0 1-3,1-1-7,-2-3-1,2 2-2,-1-1 5,2-3 2,-2-1-12,3-1-1,-3 2-11,0-2-2,0-1-8,3-1-12,-3-3-15,1 6-18,-1-6-3,0 4-22,0-4-19,0 0-100,0 0-240,0 0 106</inkml:trace>
  <inkml:trace contextRef="#ctx0" brushRef="#br0" timeOffset="29287.2629">19451 2314 180,'0'-2'218,"0"2"-16,0 0-25,-2-5-17,2 5-16,3-4-21,-3 4-13,0 0-16,0 0-7,-10 10-11,2-3-3,-2 2-11,-2 3-8,3-1-2,-5 2-3,5 3-7,-1 0 23,-4 0-14,6 2-13,-1-2-3,-1-1-16,0 2-10,0-2-9,0 1-27,1-4-22,1 2-16,0-3-27,3-2-27,-3 0-19,2-3-22,1 3-85,0-2-266,1-6 117</inkml:trace>
  <inkml:trace contextRef="#ctx0" brushRef="#br0" timeOffset="29500.9277">19488 2351 28,'7'7'137,"-3"0"1,3 3-13,8-1 1,-4 3-26,2 1-8,2-1-4,1 4-8,0-3-12,1 4-2,1-4-6,-5-1-16,1 1-42,-1-3-62,-2 1-123,-2-5-198,-3 1 89</inkml:trace>
  <inkml:trace contextRef="#ctx0" brushRef="#br0" timeOffset="52691.1654">15304 3679 73,'0'0'144,"0"0"-18,0 0-13,0 0-10,11-6-11,-1 4-8,1 1-11,3 1-3,6-3-6,7 3-7,5-1 1,0-3-9,5 1-2,-1 1-2,6 2 1,11-7-6,-14 7-5,-2-2 7,-2 0-7,-3 2 5,-3-3-11,-9 3-2,0 0-8,-6-1-10,-3 1 14,-2 0-7,-3 0 4,2 0 0,-8 0-14,11 0 10,-9-1-2,4-1 0,-6 2-8,0 0-5,0 0-14,0 0-19,0 0-22,0 0-25,-19-5-20,10 3-8,-1 0-105,-3-1-230,-2 1 101</inkml:trace>
  <inkml:trace contextRef="#ctx0" brushRef="#br0" timeOffset="53097.9246">15571 3520 132,'8'0'162,"-8"0"-8,2-3-6,-2 3-13,0 0-11,0 0-11,0 0-11,0 0-10,0 0-7,-15 10-9,6-6-13,-8 4-3,7-2-5,-5 0-15,-3 3 1,1-3-12,2 3-2,-2 1-15,3-3-1,3-2 0,-2 2-2,1-2-3,1 0-5,1-1 0,3 1 4,0 0-8,0-1 2,1-2-5,1 2 3,5-4 2,-8 4 1,4-2 9,4-2-10,0 0-4,-7 2 2,7-2 9,0 0-7,0 0-1,0 0 2,0 0-5,0 0 0,0 0 4,7 9-1,-7-9 1,9 4-4,-5-1 5,4-1-2,-3 1-2,5 3 4,0-2-2,-1 3 4,4 0 1,1-2-3,2 3 0,0 1-23,2-1-12,1 1-31,-2-1-34,6 1-24,-5 0-96,1 1-236,1-3 105</inkml:trace>
  <inkml:trace contextRef="#ctx0" brushRef="#br0" timeOffset="54880.4282">16124 3878 70,'0'0'220,"0"0"-14,-6 0-11,6 0-19,0 0-6,0 0-10,0 0-17,0 0-18,5-8-11,-1 4-16,1 1-14,0-1-12,4-5-9,5 0-13,-5 2-13,4-4-15,-4 1-5,3-1-17,1-2-12,-1-1-11,-1-1-14,0-2-19,-1 1-2,-1 2 4,-2-4-7,-2 5 12,3-2-5,-5 4 10,-1 1 6,2 3 4,-4 1 7,0-1 3,0 2 0,0-1-4,0 1 11,-2 1 3,0 2 6,2 2-8,-7-5 1,4 3 3,3 2-4,-8 0 3,8 0 5,-10 4 2,6 0-4,1 0-3,-3 0 4,1 1 4,4 1-10,-2 0 9,1-2-5,-1 4 7,1-1 3,-1 0-3,2 3-1,1 1 7,-3-1-7,5-1 6,-2 4-3,-3-1 2,3-1 11,0 4-11,-1 1 11,1-4-3,1 1-1,-2-1 8,0-1-6,2 5 1,-1-5-4,0 0 2,0 0-5,-1-1 5,1 0 1,-3-1-2,3-2 1,0-2-12,0 0 0,0 1-7,4-2 3,-4-4-5,4 5 0,-2-5-12,-2 0-1,0 0-3,14-4-2,-8 0-1,1-3-8,0 0 2,3-3 5,-4 3-2,3-2 7,4-2-2,-3-1 12,-4 3 9,2 2-9,2-2 17,-6 4 20,4-2 9,-6 3 10,2 0-2,-1-1 0,-2 4-10,-1 1-4,6-4-4,-6 4-7,0 0 6,0 0 2,4 10-1,-4-8-1,0 4-7,0-2 7,0 4-2,0 1-7,4 0-1,-4-2 4,0 5-1,4-3 1,-3 2 0,-1-4-6,3 0 11,1 2-16,-2-2 0,3-1-6,0 1 8,0-1 7,2 1-9,-2-4 1,6 0-3,-2-1-2,2 1 0,1-2-7,-1-2-4,3 0 3,-2-3-11,-1 2 4,1-5-6,1 2-4,1-7 5,-6 3-14,6-3 4,-1-1 0,-7 4 6,1-3-1,3-2 4,-4 2 8,-2 4-11,0-1 20,-3 0 13,3 3-2,-4 0 0,1 0 2,-2 1 2,1 0 15,0 2-8,0 3-6,-4-5-6,4 5 8,0 0-11,-5-4-1,5 4-4,0 0 14,0 0-12,0 0 7,-11 6-7,8-2 5,-1 0-5,2-1 7,-1 0 3,3 1-2,-1 1-4,1 1-5,1-1 3,-1 1 1,3 1-1,-1-1 3,6 1 6,1 2 2,0-2-8,0 3 0,6-2 0,-2 1 0,3 0-2,0-3-4,2 0 4,-3-1 1,5 1-3,-2-4-8,4 2 0,-3-4-2,0 3-2,-1-3 3,-1 0 1,-3-3 2,-1 1-3,-2-4 10,-1 2 0,1-2 13,0-2 14,-3-1-16,1 1 8,-3-4 6,-1 3 9,2 0 5,-1 1-6,-1 1 9,-4 0-8,-1 0-5,0 0 6,0 3-9,-1-2 1,-4 2 2,1 1-9,-1 2 1,1-2-6,-1 0-1,-3 1 7,-2 1-7,1 2-3,-1 1 2,0 1-1,1-2 0,1 3-1,-3 1-1,4-1-1,0 1-6,1 1-10,1-2 9,0 2-3,2 1 0,0 0-8,-1 1-10,4-4 0,0 5 5,-1-4-1,2 2-14,-1 1-8,3-3-8,-1 4-4,2-5 1,1 1-7,-1 0 7,1 1-2,0-2 3,0-2 0,-1 1 5,1-3 3,-5 0 7,14 0 7,-10-3 2,4 2 12,-2-3 13,1 0 8,-2-1 9,-1 1-8,1-3 11,0 2 13,2-3-2,1-2 13,-1 3-4,-5-1 4,3-1 10,-1 6 0,2-3 4,-2 1 0,-3 1-4,3 0 2,-4 0-8,3 1 0,-3 3-6,0 0 0,5-4-12,-5 2-12,0 2-15,0 0 7,0 0-6,0 0-5,0 0-4,0 14 0,-5-8-9,5 1-12,0 1-19,0 4 5,2-4-6,2 1-5,-1 1-5,4 0 10,0-1-20,-1-1 1,3-2 2,0 0 6,0-2-5,3-1 6,-1 0 2,0-4 7,-1-4 5,2 2 1,-1-4 10,0 2 0,3-7 7,-2 0-1,-1 1 3,1-4 6,-5 1 2,2-3-2,0 1 1,-1-2 8,-4 0-4,3-2 5,-3 3 0,1-1 5,-5 2 6,3-1 6,-6 2 5,2-2 1,-3 6 3,0 0 5,-3 3 5,4-1 0,-2 2-6,1 3-2,-4 0-4,2 2-3,-1-1 3,-1 2-6,0 0 2,4 1-5,4 0 2,-14 0-1,8 1 0,1 0-2,1 2-6,4-3 4,-6 5-2,4-1 5,2 1 23,0 0-13,2-1-12,0 3-3,3 3 6,-1-1 7,2 2 11,2 3-18,2 1-4,-1 2 7,2-2 12,-1 2-21,-1 0 12,1 0-9,-1 0-7,-3 1 5,4-1-6,-2 0 9,-3 1-2,5-3-5,-6-1 4,3-2 0,-2-2-3,0-1-7,0-1-2,-4-1-9,4-1-3,-1-2 12,0 0-23,0-1-14,0-2-5,-4-1-19,0 0-50,14-3-126,-10-1 56</inkml:trace>
  <inkml:trace contextRef="#ctx0" brushRef="#br0" timeOffset="55074.1672">17254 3699 24,'10'0'141,"4"-3"-18,0 2-11,5-1-8,-2-3-15,5 4-12,-2-2-29,-2-1-37,1 1-74,-6-3-48,-4 2-121,-4 3 53</inkml:trace>
  <inkml:trace contextRef="#ctx0" brushRef="#br0" timeOffset="57130.2222">14113 1696 140,'0'0'164,"0"0"-14,0 0-22,0 0-4,0 0-16,17-5-9,-6 4-9,7-1-15,5 2-5,5 0-1,-1 0-12,0 0-10,-5 3-5,-2-4-1,0 3-8,2-3-9,-8 2-2,-1 0-4,-4-1-7,1 2 0,-5-2-10,0 1 11,2-1-3,-7 0 3,10 0-3,-6 1-2,-4-1-4,0 0 3,0 0 2,0 0 2,0 0-5,0 0-1,0 0 5,0 0-6,0 0-2,0 0 1,0 0 2,0 0-3,-13 5 3,13-5-3,-4 3-5,4-3 1,-5 5 6,1-1-10,0 4 8,0 1-2,2 3-2,-3 2 2,1 4-2,-4 8 3,5-3-1,-4 5 4,1-1-2,2-1 2,-2 3-4,3-1 0,3 2 0,-1-3 4,-1 2-1,2 0-1,0 0 3,2-2 0,2 2 0,-2-3-3,2 3 2,0-4 2,2 1-6,-1-6 4,-1-3-1,1 2 1,-1-1-3,0-1 8,0-6-6,-1 5 2,0-6-2,-3 0 3,3 0-4,-1-3 0,-2 2 5,0-3-4,0-1 2,0 2-5,0-2 5,0-5 0,0 8-1,0-8-4,0 6 7,0-6-6,0 0 3,0 0-5,-2 5-12,2-5-19,0 0-30,0 0-19,0 0-26,0 0-126,0 0-254,-13-17 112</inkml:trace>
  <inkml:trace contextRef="#ctx0" brushRef="#br0" timeOffset="57379.9517">14201 2280 91,'0'0'130,"9"8"-13,-1-3-13,0 3-9,2-2-2,0 4-10,0-3-11,5 0-7,-6 4-3,2-2-8,-1-2-5,0 0-1,-1 4-8,1-5-1,-1 4-11,-2-1-10,0-1-14,2 3-18,-4-5-10,-1 3-27,1-4-12,-1 2-17,0-2-80,1 0-174,-5-2 77</inkml:trace>
  <inkml:trace contextRef="#ctx0" brushRef="#br0" timeOffset="57616.568">14524 2265 108,'0'0'148,"0"0"-1,0 0-27,-17 11-10,15-5-6,0-1-15,-5-1-10,4 3-5,-5 2-1,3-2-12,0 3-6,0 1 2,-2 0-13,1 2-3,1-3-4,-3 1-2,4 1-11,-5 2-25,4-1-24,-5 1-30,2 0-28,2-4-27,-7 5-79,8-3-205,-3-2 91</inkml:trace>
  <inkml:trace contextRef="#ctx0" brushRef="#br0" timeOffset="61744.1018">14075 1149 92,'5'-3'135,"-5"3"-4,11 0-19,-11 0-9,0 0-5,4 10-4,-4-6-14,0 6-6,-1 0-9,-2 1-6,1 0-10,-3 1-12,2 3-2,-1-4-12,2 4 0,-3-6-11,2 3-9,-1-2-8,4-1-8,-1-1-1,-2-1 3,2-2-11,1-5 9,-4 12-4,2-9 5,2-3 2,0 0 5,0 0 3,0 0-6,0 0 10,0 0-4,0 0-2,13-22 18,-10 15-13,1 1-5,-1-5 4,3 1 1,-2 0-1,1 1 8,0-1-3,0 0-7,-2 3 36,-1 0-4,4 0 13,-4 3-8,0-1-7,6 0-2,-7 1-3,3 2-2,-4 2 0,7-3-4,-7 3-1,0 0-4,16 3-5,-12 2-2,0-2 7,-3 4-7,3 0-5,-3 0 12,2 1-10,2 1 1,0 3 5,-5-1-9,4-2-10,-3 3 0,-1-2 6,3-1-6,-3 1-15,0 1 5,2-5-3,-2 3-6,0-9-4,0 11 3,0-5-5,0-6-6,-2 6 3,2-6-14,0 0 9,-3 6-15,3-6 2,0 0-8,0 0 3,0 0 3,-10-12-13,9 5 7,-3 2-38,4-9-111,-3 8 50</inkml:trace>
  <inkml:trace contextRef="#ctx0" brushRef="#br0" timeOffset="61939.0004">14178 1259 160,'5'-8'0,"0"-1"23,-1 2-4,4 1 12,-3 1 6,0 0 2,3 0 8,-2 2-5,1 0 14,-2-1-10,4 2 3,1 0-7,-2 2-3,-8 0 5,21 4-10,-12 0 6,3-2-11,-3 1 2,2 3-6,-1 1-1,-3-2 3,-1 2-3,2 1-14,-1-2 9,-1-1 14,0 5-16,-5-4-1,7 2 2,-3 0-10,-5 1 9,5-2-2,-5 1-1,0-2 11,1 2-8,-5-1-16,-2 3-16,2-4-13,2 0-10,-5 0-30,2-2-12,-6 1-69,4 0-160,0-2 71</inkml:trace>
  <inkml:trace contextRef="#ctx0" brushRef="#br0" timeOffset="62410.2772">14606 1234 45,'-21'0'123,"21"0"1,-21 1-14,10 2-1,0-1-18,-4 3-1,5-3-17,-2 1-7,2-1-3,0 2 0,-2 0-16,1-1-7,3 3-3,-3-3 1,-1 2-6,3-1-3,-1 3-13,5-1 11,1-2-7,-4-1-9,2 3 2,5 0-8,1-6-4,-7 11 7,7-5-3,0-2-2,0 6-11,7-8 2,-1 2-17,2 2-11,2-1-7,0-2-3,-2 0 4,2-2-20,3-1 0,-13 0 4,20-2 0,-8-1 3,-2-1 8,-1 1 4,1-4 24,-2 2 2,0-2 7,-4 0 11,4 2 15,-4-5 1,1 5 25,0-4 6,-2 1 7,-2 0 10,1 1 6,0 0 23,-2 0-7,0 3 15,0 4-4,0-9-7,0 5-2,0 4-12,1-7-1,-1 7-14,0 0-4,0 0-10,2-6-8,-2 6-2,0 0-14,0 0-5,0 0 2,0 0-2,0 0-2,0 0-2,0 0-6,0 18 6,0-11-13,0 5-3,2-2-6,3-2-1,-5 4-16,2 0-16,4 2-8,-5-2-12,-1-2-32,2 2-36,-2-5-11,-2-1-25,2 4-84,-1-6-265,-2 3 119</inkml:trace>
  <inkml:trace contextRef="#ctx0" brushRef="#br0" timeOffset="62646.9976">14694 1180 38,'0'0'209,"3"-2"-28,-3 2-18,0 0-14,0 0-24,0 0-3,0 0-18,5 11-9,-5-11-9,1 12-8,-1-2-9,0 0-6,0 0 0,3 1-11,-2 2-4,0-1-7,1-1-1,-2 1-6,1 0-9,0 0-11,1 2-7,-1-3-28,3 0-1,-2-2-31,2-2-24,-3-2-13,1 2-17,0 0-7,-1-3-7,1 0-80,-2-4-216,0 0 95</inkml:trace>
  <inkml:trace contextRef="#ctx0" brushRef="#br0" timeOffset="62868.2859">14835 1157 219,'1'-4'211,"1"0"-15,-2 4-26,2-4-21,-2 4-12,0 0-25,3-1-12,-3 1-11,0 0-5,0 0-10,1 13-9,-1-7-5,0 1-8,5 3-1,-5 2-6,0-2-4,0 4-2,0 0-8,4-1 5,-4 0-10,4 3 5,-3 1-11,3-1 4,0 3-4,-3-9-9,4 8-15,-1-6-14,-1 5-16,0-5-22,0 0-28,-2-3-28,-2 0-28,1 2-135,-3-4-297,-2 0 132</inkml:trace>
  <inkml:trace contextRef="#ctx0" brushRef="#br0" timeOffset="63056.5202">14758 1274 140,'7'-1'131,"4"-3"-11,3 2-12,-1-1-12,6 1-10,-5-1-5,4 0-39,0 2-48,-4 1-47,2 0-72,-6 0-134,0 0 60</inkml:trace>
  <inkml:trace contextRef="#ctx0" brushRef="#br0" timeOffset="63435.3108">14978 1398 100,'0'0'150,"20"-5"-15,-9 0-17,3 1-6,-3-2-18,4-1-7,2 0-2,-5 2-5,-1-2-6,1 1-2,-4-1-3,3-2-13,-3 4-1,-2-4-8,-1 3-6,0-1 1,-2-1-11,-2 3-3,1-1-4,0 1-1,-2 5-1,-4-10-2,0 8-1,-1-1-7,5 3-2,-9-2-5,3-1 0,-2 1-3,8 2 4,-14 0-5,14 0 7,-13 3-11,6-1 5,0 0 3,7-2-5,-10 3-2,1-1-1,4 1 4,5-3 0,-8 6-3,7 0 1,-3-2-6,4-4 11,-1 8-2,1-2-1,0 5 1,1-6-2,-1 4 0,4-3 0,1 5-5,3-1 10,-2-1-5,2 2 2,1-4-7,2 3 5,-2-4-3,0 2-23,0-1-18,1 0-24,-1-3-22,-2-3-26,-1 2-99,0 1-230,-6-4 101</inkml:trace>
  <inkml:trace contextRef="#ctx0" brushRef="#br0" timeOffset="63748.2349">15330 1267 81,'8'5'134,"-4"-1"-14,1 1-13,1-1-7,-3 5-10,4-5-9,-4 6-14,3-3-8,-5 5 3,2 0-13,-6-2-6,3 7 3,-4-7-16,1 2-9,1 1-8,1 0-17,-2-4 1,2-1-1,0-1-10,-1 0 5,2-1-7,0-6 12,-1 9 13,1-9 2,0 0 12,0 0 14,0 0 8,0 0 24,0 0 5,0 0 4,8-24 4,-5 14-3,3-2 1,-1 3-1,1-7-5,1 3-7,3-4-11,0 2 1,-2-1-9,3 1-4,-2 0-10,1 2-11,3 0-20,-3 1-34,-1 2-49,0-1-64,-4 3-167,2 0-338,-3 2 150</inkml:trace>
  <inkml:trace contextRef="#ctx0" brushRef="#br0" timeOffset="65792.9337">21853 2903 2,'6'-8'219,"-2"1"-18,-1 1-11,-1 0-20,-2 0-12,1 0-12,-1 1-11,-1-1-16,-3 2-13,-1 1-11,-1-1-16,0 4-9,-1-3-7,-2 3-7,-2-2-8,-1 4-5,3 1-6,-5-1-2,4 2-6,-3 1-7,2 1-10,2-1-9,1 2 3,2-2-6,-1 3 3,1 0 1,3 0-8,3 0-5,0 1 1,0 0 4,2 2-2,-1-6 0,5 4 0,-2 3 0,3-3-1,1 1 5,3 4-6,-4-1 9,6-1-3,-3 0-3,2 0 4,-1 1 1,0 1 1,-1-2-1,1 0 1,0 0-2,0 0 2,-3-2-2,1-1 4,-2-1-4,1 1 2,-2-1-2,1-1-1,-2-1-1,-3-2 5,2-1 0,1 1-3,-2 0 5,-3-2-6,0-2 6,-6 5-6,-1-4-2,1-1-4,-5 0 2,1 0-1,-1-2 0,-2-2-2,0 2 4,3-2-4,-4 1 2,1 1-5,-1-1 3,1-2-4,3-2 1,-3 2-4,-1-3 1,2 2 1,1-1 0,2 0 3,0-1-12,1 3-17,4 0-9,0-4-18,4 4-24,0-2-11,1 3-19,3-1-98,-1-2-237,3 3 105</inkml:trace>
  <inkml:trace contextRef="#ctx0" brushRef="#br0" timeOffset="66188.2211">21983 3122 48,'9'-4'106,"0"-1"-1,1 1-7,3 0-12,1-5-9,-2 6-6,-2-2-6,-1-2-7,2 1-5,-2-2-10,0 3 4,-3 0-6,-3 1-7,2-2 0,-2 0-7,-1 3-4,-2 3 1,0-6-13,0 6 10,-7-6 0,7 6-7,-14-1-2,14 1-9,-13 3-2,5-1 5,-1 0-2,-1 1 0,4 0-10,-6 0 6,3 0 3,0 2-2,4-1 7,-4 0-14,4 0 9,0-1 2,1 0-4,0 4 1,0-5 3,3 3-4,-4 2-1,5-1 4,0 1-11,0 1 13,0-1-16,3 0 14,-1 0 2,3 1-7,-1 1-12,0 0 12,4-2 3,-2 3 0,-1-2 0,3 2 2,-2-3-17,1 0 8,3-2-29,-4-1 1,2 2-17,3-1-19,0-4-18,-5-1-57,4 0-155,2 0 68</inkml:trace>
  <inkml:trace contextRef="#ctx0" brushRef="#br0" timeOffset="66998.3024">22269 3050 33,'0'0'120,"0"0"-12,0 0-9,0 0 2,0 0-31,0 17 5,0-12-8,2 2-3,-2 3-11,2 0-6,-3 1-1,1 1-25,1 0 19,-3-2-5,3 6-2,-2-3-6,-1 2 0,0-3-5,1-1-10,1 2-14,-2-5-10,1 2-11,1-4-2,-1 2-13,1-1-5,-3-3-5,3-1-10,0 0 9,0-3-1,0 0-4,0 0 0,0 0 8,0 0 11,0 0-8,8-15 10,-3 5 6,0 3-8,3-5 7,-2 0 0,2-3-4,2 0 1,-1-2 2,4 2 2,-3-2 6,0 4 16,-3 2 9,4-3 14,-3 7 4,1 1 16,-3-1 2,-1-1 2,0 3 6,0 1-4,-1 0 5,1 2-7,-5 2-6,8-2-2,-4-3-7,-4 5-11,0 0 10,0 0-5,15 7-4,-12-6-2,-1 5-4,2 0 12,-1 0-8,-1-1-5,1 3 3,-2 2 5,4-1-7,-1-1 0,-1 1-10,-1 0 5,1-1-2,2 1 2,-1-1 4,0 1-1,-1 0-3,4-1-2,-4-1 6,1-1-4,2 3 0,-3-4-2,1 0 3,1 2-1,-2-3 2,2-2-18,-1 2 16,2-1-1,1-2-1,0-1-2,-7 0 9,14-1-6,-5-6-5,1 3 2,1-1 5,-1 0-5,1-3-2,2-5 4,0 2-2,-3 0 2,2-2 0,-2 1-1,0-1-6,2 0 0,-2-1 8,-4 2-1,2 0-6,-3 2 8,-2-1-7,2 3 8,-4-2-6,-2 3 0,2 2 5,-1 0-3,0 5-2,-5-9-4,1 6-8,4 3 15,-10-4-2,5 2-7,5 2 6,-14 0-3,14 0-5,-14 3 0,10-1 7,-3 1 3,2 0-5,0 3 3,1-1-5,3 1-2,1 0 3,-1 0-1,2-1 8,0 2-7,3 0 0,3 0 7,-1 1 5,2-1-2,1 1 9,-2-1 2,5 0-5,-2 0 2,1-2 0,0 1-2,-1 2 7,3-3-11,-4 2 3,1-2 0,1 2 2,-2-2-5,-2 3-2,2-1-14,-1-2 15,0 4-2,-3-6-2,-1 4 8,0-1-12,-3 1 1,4-3 3,-5 1-1,3 3 12,-2-3-9,0-1 3,-1 1-1,0 2 8,-1-2-10,1-1-6,-4 1 0,2-2-7,-2 2-4,1-3-13,-2 3-21,0-4-20,1 0-19,-1 2-91,-4-3-189,2 0 84</inkml:trace>
  <inkml:trace contextRef="#ctx0" brushRef="#br0" timeOffset="67219.6764">22970 3138 89,'2'4'130,"-2"3"-2,3 0-10,-3 0-18,1 3-2,0 1-19,1 0 3,0-1-12,-1 1-7,2 1-9,-3-1-1,2 0-4,0-1-8,-1-2 4,-1 4-14,3-8 3,-2 4-14,-1-4-23,1 1-11,2-1-21,-3-4-23,0 0-38,-4 4-84,4-4-195,0 0 86</inkml:trace>
  <inkml:trace contextRef="#ctx0" brushRef="#br0" timeOffset="67382.3154">22974 2912 123,'1'-7'166,"-1"7"-11,0 0-16,0 0-16,9 0-14,-9 0-25,0 0-35,11 7-43,-4-2-45,-1 2-44,-4-2-56,6 4-150,-6 2 66</inkml:trace>
  <inkml:trace contextRef="#ctx0" brushRef="#br0" timeOffset="68528.4804">23099 3309 92,'0'0'147,"16"-3"-20,-5-1-15,1-1-8,1 0-11,2 0-6,-3-2-8,2-1-8,3-1-6,-2-1-9,-2-1-8,0-3-2,1 0-3,2-6-6,-3 6-8,-3-10-10,4 7-5,-5 1-2,4-7-4,-3 4 0,-2 2-5,3-4 11,-3 8-8,-4 1 13,-2 3-9,1-3 5,-2 7 7,-1-2-4,0 2-1,-1-3 7,0 3-11,-3 1-2,-2 4-5,0-3-2,0 2 0,6 1-2,-21 1 1,13 2-5,-4 1-1,-1 2 2,3 1 2,2-2 5,-2 4 5,1-1-11,2 0-4,1 3 5,3 1-2,-2 0 1,1 0-1,1 3 4,3 1 4,1-3-1,3-1-5,-2 5-2,3-3-1,0 2-1,1-1-5,3-2 7,-1 2 1,-1-1-5,2 0 10,-1-1-11,1-1-13,-3-5 1,1 5 8,-1-5-6,2 0 2,-2-2 5,1 0 1,-2-2-1,1 0 6,1-2-2,-1-1 1,0 0-4,-6 0 2,14-2 6,-4-4-3,-2 2 9,0-1-1,0-2 8,-1 0 5,0 3-6,0-4-7,0 1 6,0-1 4,-2 2-1,1-2-1,0 0 1,-3 3 0,0 0-1,2 1 1,-1 0-7,0 3 1,-3-4-3,2 3-1,-3 2-3,0 0 2,6-2-2,-6 2-2,7 1 1,-7-1-6,10 6 3,-5-3-2,0 1 1,0 1-7,3 2 5,0-2-8,-2 3 3,2-1-8,-1 0 7,2 1-5,0-4-3,-1 4 17,3-2-18,-4-3 5,0 1 4,0-3 1,2-1 2,-2 0-3,0-1 0,1-2 4,0-1 4,1-3-1,-1 0 3,-3-1-4,4-3 7,-3 1-5,2-4 7,-1 2-7,1-4 1,-1-3 1,-2 2-7,0 0 10,2-2-5,-1-5-5,-2-1-10,1 7 2,-3-1 9,-2 1-12,0 1 2,-2 0 16,-1 6-7,2-1 12,-3 2 1,-1-1-8,0 0-2,1 5 4,-5-1 0,5 1 10,-3 3-12,0 3 4,1-3-2,-2 0 1,4 2 4,-4 0-3,1 1-2,7 0 8,-12 2-7,7-1-1,5-1-3,-12 7 4,8-4 1,-1 9-1,3-4 1,-3 1-5,3 1 7,0 1 2,-1 2-4,1-2-4,2 6 5,0 2 2,2-1 8,1 1-10,-3 0 4,0-1-6,3 2 2,0 0 5,0 5 7,-1-7-14,1 2 9,-1-3 0,2 0-5,0-2 1,-1-1 0,4-4 3,0 1 1,-4-3-9,7 1 4,-1-5 0,0 3 2,0-4 9,2-2-6,1-1-5,2-1 0,4-5-6,-5 2 12,5-2-4,-3-2-4,2 1 2,-5-3-2,4-1 6,-3 1-4,2-1 2,-4-3 4,3 0-6,-2 1 0,-2-2-4,0 1 7,-1 1-9,-2 1 15,-1 0-8,-2 1 0,0 0-7,-2 1 4,2 4 4,-3-1-5,-1 0 0,2 3-2,-2 4 6,-2-7-6,2 7-5,-5-5 4,5 5 10,0 0-8,0 0-6,0 0 3,-19 8-2,15-4 3,3 4-3,-4 1 10,1 1-2,1 0-12,-3 2 9,6 1 3,-1-2-4,1 2 17,1 0-16,-1-3-1,3 4 5,0-3-3,1-1 3,3-1 0,-5 1 7,5-3-6,0 1-4,0-2 0,2-3 7,-2 5 1,3-4 2,1-2-13,-1 1-11,1-2-39,0-2-30,-1 1-123,-3-3-222,1 1 98</inkml:trace>
  <inkml:trace contextRef="#ctx0" brushRef="#br0" timeOffset="70332.8461">22402 3813 97,'0'0'211,"0"0"-20,0 0-28,-1-6-11,1 6-16,10-9-17,-1 2-6,-1-1-18,7-1-10,0-3-14,1 1-7,-2 2-18,0-6-11,0 4-15,1-4-16,-1 2-17,3-8-22,-2 3 1,-1 1-11,-6 0-8,1 2 10,1-2 0,-3 1 4,-4 7 14,1-3 3,-1 7 24,-2-4-1,-1 4-1,2-2-6,-4 4 0,2 3 2,-4-7-2,0 4-7,4 3 10,0 0 2,-15 5 0,8-1-6,0 0 6,-1 4 4,0-2-9,1 3 6,3-2-1,-2 2-6,-1-2 4,5 2 5,-4-2-3,2 3 5,0-1-4,1 2 1,3 5 3,-2-3 2,2-2-1,2 3-4,0-2-1,-1 1 6,1 0 8,1 0-11,0 4 2,-1 0 6,3-1-10,-2-5-17,-1 2 0,1-4-9,1 0-6,-2-1-18,1-3 2,-1 0 2,2-1 12,0 2 2,2-5-20,2 2-2,-3-3-3,3 0-3,3-3 2,-2-1 5,0 2 6,-1-3 11,2-2 5,-1 1 9,1-2-1,1 0 15,-4-1 21,1 3 12,1-1 14,-4 2 9,1-2 23,-2 3 1,-1 0 10,1 2-1,-1-1-7,-3 3-10,5-4-9,-2 3-6,-3 1-8,1-4-5,-1 4-3,0 0-2,0 0-4,7 8-3,-5-6-4,1 2 3,-3 0-8,6 2-4,-2-1 3,2 2 1,0-2-1,-1 1-2,4 1-2,-1-1 0,4 2-11,-3-2-4,1 1-3,-1-1-19,1-1 7,2-1 11,-2 3-21,2-7 6,-2 0 6,0 1-5,-1-1 4,2 0 6,0-3-3,-5 0 7,6-3-9,-3 1 12,-2-1-1,2-1 0,-1-3 3,0 2 14,-1-2-12,-2-1 5,0 2 2,0-3-2,-4 2 12,4 1 12,-3 2 14,-2 0-1,1 0-5,3 3-1,-4-2 0,0 6-10,-4-7-3,3 4-2,1 3-1,-4-4-1,-1 3-1,-3-2-7,8 3-1,0 0 0,-13 3 0,6-1 2,4 1-8,-2 0-3,2 1-5,0 2-5,1-2-9,0 8 0,2-4 5,2-2-12,3 4-8,0-4 0,0 3-11,5 0 3,-1 0 2,2 0 4,6-1 2,-2 0-8,2-1 5,2-1 2,0 1 6,1-4-3,0 1-1,-1-1 5,-1-3 5,0 0 3,-4-3 11,2-1-7,-3 2 15,0-2 7,-4 0 9,1-3 8,-1 1 3,0-2 28,-2 1-6,-1-3 9,-2 5 8,-4-1-9,5-2-2,-1-1-4,-4 2 1,0-1-4,-3 2-7,3 0 0,-6 1-10,6-1-1,-5 3-4,0-1 0,-2 3-8,-2-3 1,-1 6-8,2-4 2,-1 4-3,-3-2-9,3 6 0,0-5-4,-1 4-6,3 0-8,1 2 0,1-3-5,-1 1-11,3 6-6,-1-5 2,3 1-12,-2 1 0,3 2 4,0 0-5,1-1-7,2 0 11,1-1-9,2 2 4,2-3-1,-2 0-5,-1-2 6,5-1 8,-3-1 9,1-1 0,-1-2 0,2 4 14,-2-4 10,0-1 15,2-3 15,0 1 4,-1 1 13,-2-2 24,-1-3 4,4 0 4,-4-1 8,3-2-13,-3 3-2,0-3-5,-2 2-2,2-2-4,-4 5 13,2-2-13,-1 1 4,0 2 4,-1-1-8,0 3-4,0-4-6,-1 2-11,0 4 0,2-6-13,-2 6-9,0-3-8,0 3-5,0 0 2,0 0-2,0 0 3,5 12-1,-3-7-14,1 4 8,3-3-28,-1 5 9,1 1-5,0 2 10,1-3-4,4 2-22,-1 1-3,2-2-10,-2-2-4,1-2 0,-2 0 8,1-3-1,-2-1 13,-1 1-4,1-5-4,1 0-1,-1-1 9,-3-4 4,5 0 3,-3-5 6,-1 2 5,1-3 3,-1-1 10,0 0 1,-1-2 14,1 2 4,-1-4 0,0 1 11,1-2-8,-1-1-4,2 1-2,-4-3 14,1 3 3,1-1 3,-2 0 14,2 1-4,-2 1 18,-1 5 3,-1 1 9,-1 1 0,-1 2-2,1 0-7,-2 4 2,4 0-7,-2 3-12,-2-9-7,0 7-7,2 2-1,-7-3-2,7 3-2,0 0-1,-11 5-1,8 0 2,-1 1-6,0-1 0,1 3-4,2 1 6,-3 3 3,2-2-12,2 2 4,0 5-3,2 0-7,0 1 10,0-4-1,-1 5-2,3 0 1,-4 1-3,5 0 7,-2-1-9,1 5 7,-2-6-2,0-1 4,1 1-19,-1-5-10,-1 4-18,0-10-2,2 3-10,-1-5-9,0 2-19,-2-3-11,3-2-33,-1 0-81,-2-2-219,0 0 98</inkml:trace>
  <inkml:trace contextRef="#ctx0" brushRef="#br0" timeOffset="70510.7674">23606 3650 155,'5'-1'171,"-5"1"-16,12 0-11,-6 0-13,6 0-11,9 0-11,7 1-15,-1 1-27,4-1-66,1-4-84,-2 2-95,-1 0-192,-1-5 86</inkml:trace>
  <inkml:trace contextRef="#ctx0" brushRef="#br0" timeOffset="71702.0059">13905 5609 154,'0'0'145,"0"0"-15,0 0-5,2 12-13,-2-4-10,-2 5-9,4 5-10,-7 0-8,4 6-9,1 2-7,1 0-4,2 2-7,-1 0 0,-2-1-6,1 0-4,2-3-6,-2 3 1,2 0-1,0-5-6,-1-3-1,-1 2-3,1-4-1,0 3-2,0-4 0,0-1-2,-2-3-15,1 0-5,-2 1-8,1-6-5,0 2-9,-2-2-9,0-1-8,2-1-9,0 0-19,0-1-10,0-4-20,-5 2-99,5-2-215,0 0 95</inkml:trace>
  <inkml:trace contextRef="#ctx0" brushRef="#br0" timeOffset="72380.9261">13885 5651 133,'-1'-5'199,"1"5"-15,0-2-12,0 2-13,-2-5-15,2 5-15,0 0-13,2-5-10,-2 5-15,0 0-8,0-5-9,0 5-3,9 0-7,-2 0-7,5 0-1,9 0-8,7 0-5,8 0-3,14 0-1,7 2-6,-1 1 0,7-2-7,0-1 0,31 1 0,-2 0-5,-2-2-2,7 0 0,4 2-1,1-1-2,5 0 0,-1 0-5,-1 1 6,4-1-5,-3-1-2,0 1-3,2 0 0,0 1-2,-5-1 5,2 2-10,-4-2 1,1 0 0,2 2-1,-1-4-3,-10 0 2,-27 4-3,-2 1-1,1-2-2,-5 2 0,-3-3 3,-21 3-2,4-1 1,-7-1-1,-4 1 4,-1-2-1,-10 2-1,-6-1 1,-1-1-2,0 2 3,-4-2-1,3 1 4,-6-1-2,-4 0 0,10 1 2,-10-1 2,7 0-1,-7 0 1,7 0 2,-7 0 7,0 0 5,0 0 9,8 0-6,-8 0 5,0 0 1,0 0-2,0 0 1,0 0 1,0 0-1,0 0-5,0 0 4,5-2-5,-5 2-2,0 0 1,0 0-4,0 0-1,0 0-2,0 0-3,4-3 1,-4 3-1,0 0-6,0 0 5,0 0-5,0 0 1,0 0-1,0 0-4,0 0 0,0 0-7,0 0-6,0 0 3,0 0 5,0 10-2,-4-5-2,4 5 1,-2 0-2,-1 3 4,-1 4 0,-1 3-2,-1 6 4,-1 1-2,5 0 0,-1 2 3,2 2-3,-3 0 5,4 1 0,0 1-2,-2-1 5,4 0-6,-2-3 5,1-3 0,2 3-1,-3-5 3,1-6 1,2 1-4,-1-1 3,1-1-4,1-1 0,-4-4 5,6 0-1,-5-2 0,2 0-1,-2-1-6,-1-1-20,3-2-13,-2 1-26,-1-2-34,3 0-40,-3-2-34,0-3-156,0 0-355,-7 3 157</inkml:trace>
  <inkml:trace contextRef="#ctx0" brushRef="#br0" timeOffset="73298.4364">13837 6261 27,'0'0'105,"0"0"-8,0 0-3,0 0-8,0 0-14,0 0-5,0 0 1,0 0-6,0 0-9,0 0 0,0 0-5,0 0 8,0 0-3,0 0-5,23 2-2,-8-1-3,1 1 2,7-2-6,7 0-5,1 2 3,6-2-3,0 1 9,17-2-7,2 1 0,-1-2-5,4 2-1,1-2-6,1-1-2,6 2-2,-2-1-2,26-3 2,-25 1 7,1 4-14,23-3-1,-27 3-1,30-2 3,-33-3 0,34 3 9,-28 2-8,27-5 2,-28 2 1,31 1-5,-32-1 0,29 0-1,-33 2-1,3-2-3,1 3 2,-3 0-2,4-2 2,0-1 10,-2 0-6,-3 2-3,-1 0 3,-2-1 0,-3 0-3,1-1 1,0 3-1,-15 0 4,13 0-5,-16-1 7,3-2-4,-3 3 5,-1-1-6,-3-1-1,0 1 0,1 0 3,-4-2-2,2 3-1,-2-2 2,-2 0-1,0 1-2,-8 1 0,2-1-1,-2 0 4,3-1-2,-1 1 1,-4 0 5,1-2-3,4 0 0,-4 3-3,2 0-1,-2 0 0,0-1-2,1 0 1,0 1 1,-4-2-1,-2 2 2,-1 0-3,0-1 0,-2 1 2,-4 0-2,1 0-2,-3-1 3,-5 1 2,11 0-2,-11 0 0,5-3-4,-5 3-5,0 0-11,0 0-18,0 0-31,0 0-38,-29 0-40,17-1-48,-2 2-118,-4-2-329,-1 2 146</inkml:trace>
  <inkml:trace contextRef="#ctx0" brushRef="#br0" timeOffset="74568.1608">15264 6482 110,'0'0'136,"3"-4"-17,-3 4-10,0 0-15,0 0-10,0 0-12,0 0-8,0 0 1,0 0 4,0 13-3,0-4-3,0 2-7,0 3 9,-3 3-18,3 0 0,-1 2 6,-3 0-14,4 8-3,0-7-2,0 6-6,0 0-1,0 0-2,4 1-7,-5 1 1,2-5 2,0 5-3,2-2-1,-2 2-2,4-4 2,-5-3-3,3 2 0,-2-3 0,-1-3-8,0 1 9,0-1-8,-1-5-1,2 1 1,-1-3 2,0 2 0,0-3 4,0-1-6,1-1-3,-1-2-3,0 3 6,0-4 0,0-1-1,0 1-5,0-1 1,0-3-1,-1 5 2,1-5-6,0 7-4,0-7-7,0 0-17,0 0-21,0 0-25,0 0-28,5-15-21,-5 11-103,0-1-248,0-3 111</inkml:trace>
  <inkml:trace contextRef="#ctx0" brushRef="#br0" timeOffset="75504.9675">15475 6551 109,'0'0'145,"0"0"-1,0 0-14,0 0-5,0-5-13,0 5-7,0 0-14,0 0-8,0 0-12,0 0-7,0 0-6,0 0-4,3 13-3,-3-8 6,0 2-5,-3 3-6,3 1-3,0-1-4,0 8-5,0-2-1,0 1-4,3 2-5,-2 2 0,0 3-4,3-4 1,-3-3-3,2 0 2,-2 3-5,3 0 6,0-2-6,-3-1-3,-1 2 4,3-2-8,-3-7 2,0 4-1,5-3 4,-5 1-3,1-2 1,-1-3-4,3 0 3,-3-2 2,0 2-9,0-2-6,0-1-7,0 0-3,0 0-8,0-4-5,0 4-14,0-4-19,0 0-28,0 0-24,0 0-26,0 0-108,0 0-265,-13-8 118</inkml:trace>
  <inkml:trace contextRef="#ctx0" brushRef="#br0" timeOffset="75805.2177">15313 6553 22,'-4'-4'197,"-1"-3"-17,-4-1-13,0 3-8,-4-7-16,3 6-8,-4-2-8,-3-1-8,3 1-16,-1-2-8,2 0-10,-3 1-6,5 2-12,1 0-5,0-1-4,-2 1-9,3 1-2,-1 0-7,0 1-3,6 0-1,-2 2-3,1-1-4,0 0-4,1 4-3,1-3-3,-3 0-9,6 3-18,-3-3-23,3 3-22,-2-2-21,2 2-19,0 0-17,0 0-11,0 0-9,0 0-21,0 0-78,5 11-249,0-9 110</inkml:trace>
  <inkml:trace contextRef="#ctx0" brushRef="#br0" timeOffset="76062.9813">15142 6491 25,'-4'-7'183,"1"-1"0,-3-1 0,3 1-14,-1-2-14,-2-1-15,1 1-14,1 0-9,-1 2-13,2-3-11,1 3-6,-2 1-8,3-1-13,-2 2-5,1 2-6,1-3-6,-1 2-7,0 1-11,-1 2-12,3-2-22,0 4-30,-1-6-26,1 6-21,0 0-15,0 0-10,9 0-22,-9 0-118,0 0-264,15 3 117</inkml:trace>
  <inkml:trace contextRef="#ctx0" brushRef="#br0" timeOffset="76298.8424">15427 6488 39,'0'0'196,"2"-4"1,0-1-15,1 0-17,1 0-15,0-4-15,1 1-14,-2-2-9,6 1-12,-2 1-11,-3-3-10,5 2-6,-4 0-8,0 1-9,-1 2-7,1-1-15,-2 2-14,-3-2-21,5 3-27,-4-1-24,2 1-29,-3 3-27,0 1-18,5-4-18,-5 4-77,0 0-238,0 0 105</inkml:trace>
  <inkml:trace contextRef="#ctx0" brushRef="#br0" timeOffset="76504.0667">15397 6520 12,'4'-9'181,"0"-2"-14,1 1-13,0-1-16,5 2-11,-1-5-16,4 1-6,1 1-14,0-1-11,0 5-8,-2-2-10,-3 4-17,2-2-20,-2 4-44,0-2-29,-4 1-39,2 4-116,-4-3-220,-1 0 98</inkml:trace>
  <inkml:trace contextRef="#ctx0" brushRef="#br0" timeOffset="76729.1651">15190 6391 67,'5'-9'114,"2"1"-17,-1 1-4,0-2-6,0 4-11,0-3-16,0 1-14,1 2-27,-1 0-34,-5 1-29,3 1-56,-4 3-109,0-6 48</inkml:trace>
  <inkml:trace contextRef="#ctx0" brushRef="#br0" timeOffset="76979.4619">15301 6384 66,'-3'-12'167,"0"0"-6,-2 1-21,1 0-10,4 0-12,-4 0-13,2 4-11,-1 1-8,3-2-13,0 3-23,-4 0-30,4 2-31,0 3-29,-1-4-14,1 4-18,0 0-24,0 0-61,0 0-168,0 0 74</inkml:trace>
  <inkml:trace contextRef="#ctx0" brushRef="#br0" timeOffset="77688.0279">15651 6549 133,'0'0'165,"0"0"-12,-5-3-15,5 3-10,0 0-15,0 0-13,0 0-8,22 0-11,-12-1-10,8 1-6,3 1-7,2-1-8,5 0-1,1 0-7,1 0-4,4 0-2,-3 0 1,1-1-9,-3 0-1,0 1 15,-8 1-29,1-1 5,-2 1-14,-2 2-9,-4-3-10,-5 0-21,2 0-13,-3 0-13,-3 0-18,-5 0-23,8 0-29,-8 0-69,0 0-216,0 0 97</inkml:trace>
  <inkml:trace contextRef="#ctx0" brushRef="#br0" timeOffset="78046.5907">15824 6457 13,'1'-3'198,"-1"3"-1,2-4-27,-2 4-10,0 0-14,2-2-11,-2 2-12,0 0-15,0 0-13,0 0-14,-15 1-5,5 2-13,-2 1-18,-1-3-9,-4 3-10,0 1-6,-1 0-10,0 1-6,0 0-8,8-1 2,-3 1-4,0-1-5,3-1 3,1 0-1,0 0-3,3-2-1,2 2 1,0-1-2,0-2 12,2 3-5,0 0 0,2-4 3,-2 5-1,4-1 0,0 0 1,2-1 1,1 1-1,0 1 1,5-1 2,1-1 1,1 1-1,2 2 2,-4-3 5,8 5-5,-6-3 1,3 0 1,-1 0-2,3 0-2,-1 0-1,-4 0 4,1-1-3,-3 1-21,0-2-18,3 2-28,-2-2-33,-1 1-124,-2-4-244,-3 2 108</inkml:trace>
  <inkml:trace contextRef="#ctx0" brushRef="#br0" timeOffset="80149.9816">16372 6760 146,'0'0'154,"0"0"-13,0 0-9,0 0-7,0 0-13,0 0-10,18-8-10,-8 1-10,-1 2-8,2-1-10,3 3-7,0-7-8,-3 2 1,-1-1-6,1-1-7,-1 0-7,-1-2-1,-3 2-4,1-2-7,0 0-10,-4 1-5,-1-1 0,-1-1-5,2 1 3,-3 2-3,-3-2 4,2 3-3,-3-1 2,3 4 3,-4 1-6,0-1-2,1 3 1,0-2 1,-2 2 0,3 2 10,-4 1-15,7 0 10,-13 0-3,8 1-6,0 2 2,-2 0-2,2 2 1,1 0 0,1 0 2,-1 2-1,0-1 4,3 3-5,-2-1 3,2 3 2,1 1-6,0 0 7,0-2-5,0 1 6,0 2-3,2-1 3,1 5 1,2-3-4,-2-2 2,-2 5 4,3-6 5,-2 2-5,0 0-5,1 4 6,0-6-3,-1 2-3,0-1 0,0 0 2,1-3-4,-1 1-3,-2-2-3,2-1-5,-1-2-2,0-1 3,-1-1-4,2 1-3,-1-1-3,-1-3 5,0 0-4,9-1-7,-9 1 7,10-8 4,-4 3 0,-2 0 5,5-2 4,-1-1-4,-1-2 7,1-1-3,2 1 1,-2 2 3,-2-1 11,2 1 5,-3 0 5,0 2 13,0 1 8,-1 0 5,-1 3 1,-2-2-5,2 1-3,-1-2-6,-2 5 1,4-2-12,-4 2-3,0 0-6,0 0 0,0 0-4,0 0 1,0 0 5,10 7-1,-10-4-4,0 1 4,3-2-3,-2 4 1,-1 0-1,3-1-5,-1 1 4,2-1-1,-1 1-2,0 0-4,2 0 3,2-1 2,-3 1-2,1-2-2,3 2 4,-3 1-4,3-1-2,-1-2 6,-1 0-19,1 0-1,0-1-1,-2-2-1,3-1-2,1 2-3,1-5-1,-3 3-1,-1-5 2,4 0-5,0 0 1,-1 0-1,2-2 1,-1 0 0,-1-3 5,-1 0-3,-2 1 7,0 0 7,2-1-4,-3 2 0,0-1 12,0-1 3,-1 5 5,-3 1 12,2-2-3,-2 3 8,0-1-1,-1 4-4,0-5 1,-2 2-5,2 3-1,-5-4-3,5 4 4,-13 2-3,13-2 2,-10 1-3,6 1-3,-2 2 2,-1-4-1,2 2-1,1 2-5,-1-1 1,1 1-2,-2 0 1,6 1 0,-1 1 2,-2-1-2,3 1 1,4 1 1,-4 1-1,6 0 2,2 1-2,-1-1-4,4 1-2,-2-2-8,9 3 2,-3-1-8,-1-1-7,3-2 1,-2 1 0,4-3 3,-2-2 2,-2 1-3,4-2 6,-7-2 0,2 0-3,-4-3 1,2 0 3,-1 3 3,-2-5 0,0 2 5,1-3 1,-3 2 4,-1-2 6,0-1-2,-2-1 9,0 2 10,0-1 4,-2 2 5,0-2 1,-2 1 2,0 1 3,0 1-1,-2-1-4,0 3-6,-2 1-3,0-3 0,-1 4-7,-1 0 1,6 1-3,-15 2-2,3-2-1,4 3 9,-6-1-11,5 2 0,-1 1-2,0-2-4,1 1 2,1 1-2,-2 0 3,6 2-5,-1-2 1,3 1 1,-4-1-4,5 1-2,1-2-2,-4 0-1,4 3-2,0-2-11,4 2 0,-3-2-10,3-3 0,1 5-6,0-5 3,4 1-3,-4 0 1,2-2 8,2-1-1,-2 0 8,1-1 3,0-2-2,-2 0-2,3 1 10,-1-1 6,-3-1 7,3-1 5,-3 1 3,1-1 3,-1-2 9,0 1 2,-1-1 3,-1 2 9,-1-1 8,0 3 8,3-2 7,-4 1-7,-1 4-3,2-6-6,-2 4-2,0 2-3,2-7-2,0 5-3,-2 2-6,0 0-9,0-4-6,0 4-9,0 0-4,0 0 3,0 0-5,0 0 3,5 9-4,-5-4 3,3-1-2,0 3-9,2 1-2,-1 1-7,2-2-2,-1 3-8,0 0-14,3-1-3,0 1-6,-1-1 3,1-2 0,0-1 0,-5-1 8,6-1 16,-4-1-2,0-3-5,3-1-6,-3-2-2,4-1 4,-4-5 3,3 2-2,-3-1 7,0-2-2,4-2 5,-1-2 2,0-1 0,-2 1 4,0-3-2,2 0 5,-3-2 2,0 2 9,0-1-8,0-1 11,-1 0 7,-1 2 5,-1-1 3,0 0 11,-4 6 8,0-4 5,-1 5 3,1 1 4,-1 0-2,-3 1 2,3 4 2,-1 0-8,0 1 7,2-1-17,-3 3-4,1 0 8,-2 0-12,6 2-3,-8-2 1,8 2-8,-8 1 0,8-1-2,-9 5-3,4-3 2,5 3-4,-2 0 4,-1 2-4,2 2-2,-2 0 11,3 4-10,0-2 2,4 5-2,-4 1 0,5 0 2,-1-1-2,-3 4-2,6-2 9,-2 0-9,4 7 3,-5-7 5,3 2-3,1-2 4,1 5-5,-3-3-1,3-4 2,-2 1 1,-1-3-4,-1-3 4,4 0 1,-4-1-6,3-2 3,-2 0-2,1-2-6,-1 0-11,0-1-8,-1-3-8,3 0-17,-3-2-14,4-2-9,-3 0-21,1-2-25,-4 0-109,0-1-247,2-3 110</inkml:trace>
  <inkml:trace contextRef="#ctx0" brushRef="#br0" timeOffset="80342.9866">17255 6708 96,'0'0'170,"0"0"-12,0 0-14,0 0-11,12-6-13,-5 3-15,0 3-12,3-3-7,2 1-12,0 0-13,1-1-26,5 1-39,-6-3-55,5-2-143,-4 3-220,-3-2 98</inkml:trace>
  <inkml:trace contextRef="#ctx0" brushRef="#br0" timeOffset="81229.2896">16324 4925 175,'-2'-4'190,"2"4"-22,-5-3-16,5 3-18,0 0-16,0 0-8,18-2-14,-9 2-12,12 2 1,8-2-5,2 0-12,2 1-4,3 0-5,2-1-3,-2 4-6,-3-3-4,1-1-6,0 3-5,-15-3-9,1 0-21,-7 2-13,1-2-15,-9 0-21,3 0-13,-3 2-28,-5-2-19,1 4-34,-1-4-93,-14 4-250,5-2 112</inkml:trace>
  <inkml:trace contextRef="#ctx0" brushRef="#br0" timeOffset="81596.5071">16268 4935 109,'-2'-5'180,"2"5"-9,0 0-12,-2-2-14,2 2-16,0 0-23,-4-3-6,4 3-13,0 0-9,0 0-16,0 0-1,0 10-4,0-3-5,0 4-10,1 3 1,-1 3-10,0 1 5,3 0-7,-1 8-5,-2-6 0,0 5-1,0 2-1,2-4-12,-2 6 3,0-5-1,0 2-1,-2-1 1,2-6-5,0 3 3,0 1-3,0-3-3,-2-1 3,2-3 1,-2 1-5,4 0 4,0-2-5,-2-3-8,0 1 8,0-3-5,3 1-6,-2-5-4,-1 3-3,0-4-2,4 2 7,-2 0-8,-2-4-9,0 0 1,2 0-3,-2-3-12,0 6-11,0-6-7,2 3-7,-2-3-10,0 0-19,0 0-29,0 0-89,0 0-227,0 0 100</inkml:trace>
  <inkml:trace contextRef="#ctx0" brushRef="#br0" timeOffset="81847.2837">16146 5269 4,'0'0'133,"0"0"-8,0 0-17,0 0-11,5 16-4,-4-10-3,1-1-9,4 3 5,-2 1-10,0 3-2,1-3-1,4 3-9,-4-2-6,4 3-8,-3-2-7,1 0 2,2 2-3,-3-1-7,0-3 9,1 4-6,0-4-16,-1 2-20,0-4 12,0 4-30,1-3-27,0-2-2,-2 0-21,1 0-12,-3-1-12,1-1-20,0-1-66,1-1-188,-5-2 83</inkml:trace>
  <inkml:trace contextRef="#ctx0" brushRef="#br0" timeOffset="82060.0054">16414 5298 5,'-7'5'147,"2"-1"-8,-5-2-12,2 3-16,0 3-6,-1-3-13,0 4-10,3-1-9,-2 0-5,3 1-9,-4 0-1,3 1-4,1 0-3,-2 2-11,3-2-11,-1 2 9,0 5-8,-3-5-11,2 2-25,0-2-40,-2 2-31,0-4-123,-2 5-217,-3-2 97</inkml:trace>
  <inkml:trace contextRef="#ctx0" brushRef="#br0" timeOffset="83345.1225">19118 5533 126,'2'-5'237,"0"0"-6,0 0-10,1 1-26,-3 1-20,0 3-23,3-4-18,-3 4-18,0 0-12,0 0-12,0 0-8,5 14-9,-5-3-7,0 2-8,5 1-1,-4 3-5,1 2-7,0 0-7,-2-1-2,4 3-2,1 4-4,-4-5-2,4-1-4,-1 0 5,0-2-11,1 1-5,-1-1-13,1-3-12,-2 2-11,-3-4-3,5 0-25,-3 0-16,1-2-22,-2 0-20,-1-3-13,0 0-16,-1-3-13,1 1-19,-3 1-93,-4-4-283,4 1 125</inkml:trace>
  <inkml:trace contextRef="#ctx0" brushRef="#br0" timeOffset="83668.2061">19185 5510 191,'5'-6'222,"-4"1"-4,0 0-10,3 0-12,-4 1-9,4 3-20,-4-6-19,3 6-16,-3 1-18,1-6-13,-1 6-17,0 0-14,4-3-2,-4 3-13,0 0-5,10 7-9,-5-5-4,0 1-10,0 3-1,-1-1-3,4 4-4,1-2-6,-2 3 0,0-3-5,3 1 1,-2 2-4,-2-3 2,1-1-3,-1 3-1,3-2-1,-4 1 0,1 0-4,-2-3-12,-3-1-5,2 1-8,-2 2 0,-1-4 1,-1 4-2,-2-2-10,-2 0-4,-2 2-12,-6 0-16,4-2-6,-4 1-14,2-1-14,-3-1-15,-3-1-16,2 1-19,2-3-84,-1-1-258,0 0 115</inkml:trace>
  <inkml:trace contextRef="#ctx0" brushRef="#br0" timeOffset="84170.114">19497 5411 174,'2'3'161,"-4"3"-15,2-1-16,-2 4-18,0-2-11,0 2-13,-1 3-6,1 1-7,1-2 3,0 5-18,1 0-5,1-1-3,0 4-5,3-2-10,-3-2-2,2 1-4,0 1 1,2 1-4,-2-2-1,0-1 0,2 0-5,-2-4-5,-3 0-1,2-2-2,1 3-11,-2-6-9,-1 2-11,0-4 2,0 2-8,1-1 1,-1 0 1,0-5 12,0 4-5,0-4-3,0 0-10,0 0-12,0 0-5,0 0-3,0 0 1,0-19 4,3 10-2,1-1-6,0-2 3,-1 0-4,5-3-2,0 1 5,-1 0 5,0-1 4,-1 4 8,-3 1 18,4 1 6,-3 0 12,1 3 16,-1 0 11,-3 1 4,2-1 11,1 2-4,0 2 1,-3-1-7,-1 3 1,6-2 3,-6 2 2,8 0 2,-8 0-5,10 2 1,-3 2 0,-1 1 6,2 1-5,1-1 20,-2 1-28,1 2-1,1-1-6,0 1-3,-2-1 0,1 1 0,0 1-6,0-1-2,-1 3-2,-3-3 0,1 1-3,-1 1 3,1-1-2,0 1-4,-5 0-1,2 0 0,-4-1-6,2 1-8,-4 0-19,2-1-13,-5 0-25,1-3-28,1 1-25,-3-2-131,2-3-268,-2 1 119</inkml:trace>
  <inkml:trace contextRef="#ctx0" brushRef="#br0" timeOffset="84900.1482">19912 5609 149,'-10'3'169,"-1"-2"-14,0 3-11,1-1-13,-2 1-4,2-1-19,0-1-10,3 3-14,-3-2-7,5 3-6,-3-3-5,3 2-9,-3 0-7,2-1-12,1 0-1,1 1-4,0-1-7,3 1-2,-2-1-3,2 0-3,1 1-5,4-1-9,-4 0-3,1 1-10,3-2-9,3 1-7,0 0-5,-3 0-6,5-3 7,-3 0-1,2-2-8,2 1 4,3-1 0,-4-2 4,1-1 9,-2 1-2,2-2 5,0-1 7,-3 0 13,1-1 8,-1 0 11,2-2 2,-4 1 12,3 0-2,-2 1 11,-1 0 10,0 2 13,-2-2 4,0 5 6,-2-2-5,1-2-4,0 4 0,-2 2-10,2-5-7,-2 5-4,0 0-6,-6-1-8,6 1-2,0 0-6,0 0-4,-17 3-9,13 1-5,-1-1-1,3 4-8,-2-2 4,0 5-13,1-1 2,2 2-3,0-1-2,1 1-5,2 0 2,1 1-3,1 0-10,1-1-2,1 4 2,1-6 4,2 1 9,-2 0-12,1-3 5,2-2 4,-3 4 2,2-6-1,0-1-5,-1-1-2,4-1-14,-3-1 2,1-1 2,-1-1 0,0-6 0,0 4 3,4-2-1,-4-4-4,-1 2 11,2-3 1,0-1 8,3 0-11,-3-1 3,0-2 3,3 0 8,-2 1 6,3 0 8,-3 1 2,0 0 9,-1 3 15,-3 2 18,-1 0 15,-2 4 9,1 0 6,1-1-1,-3 2-6,-2-1-6,2 3-6,-1-2-3,-2 4-14,4-3-1,0 0-13,-4 3 1,0 0-6,0 0-4,0 0 0,8 7 0,-7-2 6,3 0-7,-2 5-5,2-3-1,0 3 3,1 1-2,-1 0-2,0 2 1,1 1-4,3-3 0,-1 4 3,-3-3-4,0 0 3,1 0 0,-1-2-4,0 0 5,-3 1-3,0-1-5,-2 2 1,-2-4-3,-3 1 0,0 1-8,-2-5-3,-6 4-13,1-4-21,-6 1-14,6-2-36,0-1-28,-6-1-38,5 0-124,-2-2-314,2 0 139</inkml:trace>
  <inkml:trace contextRef="#ctx0" brushRef="#br0" timeOffset="85320.1072">20385 5687 81,'0'0'121,"10"-1"-10,-10 1-13,11-1-3,-4-1-12,0 1-5,1-1-10,4-1-5,-3-3-3,1 1-6,0 0 1,0 0-3,-2-3-2,1 2-6,-3-4-6,2 2-2,-4-3-4,0 3-2,1-1-4,-3-1 0,1 0-8,-2 5-2,-2-1 0,1-2-4,-3 3 0,3-2-3,-2 3-2,-2-1 3,0 2-1,-1 0-6,1 1 3,-4 2-2,8 0-1,-15 2-1,10-1-1,-4 1-4,-1 1 0,1-1 5,1 5-6,0-2 10,0 2 0,1 2-9,-2 0 8,5 2-2,-1-1-1,0 2-1,3 1 0,0 2-2,0 1-2,4-4 8,1 2-1,4-1 7,-3 0 0,5-2 0,-2-1 2,0 1-3,2-2 4,0 0 6,0-3 0,5 1 2,-5 0 1,5-4-5,0-1 0,-1 1-2,1-3-14,-1 0-15,1-3-44,-1 1-74,-3-3-112,-1-3-262,-3 1 115</inkml:trace>
  <inkml:trace contextRef="#ctx0" brushRef="#br0" timeOffset="85932.8083">21113 5525 146,'0'0'231,"4"-4"-17,-4 1-14,0 3-30,0 0-16,-4-5-16,0 2-12,0 0-10,4 3-16,-14 0-10,14 0-8,-14 1-8,6 4-9,-2-2-6,1 1-6,2 0-3,-1 0-8,0 1-7,3 2-5,1-2-2,1 2-4,0-2-6,0 3-2,0 1-5,1-3-8,2 5-5,0-5 1,4 5 1,-1-2-2,-1-1 3,3-2-2,1 5 0,0-4-2,3 1 3,-3 1-1,1-2 0,-1-2 3,1 0-3,3 2-1,-3-5-12,2 4-10,0-4-16,0 1-17,0-2-19,0-1-18,4 0-29,0-2-26,-3-2-132,0-2-305,2 0 134</inkml:trace>
  <inkml:trace contextRef="#ctx0" brushRef="#br0" timeOffset="86494.2097">21380 5388 70,'0'0'194,"0"0"-22,0 0-22,0 0-15,0 0-15,0 0-15,0 0-9,0 0-12,-4 11-3,2-3-13,0-3-8,0 4-1,-2 1-8,4 1-5,0 2-3,0-1-6,0 2-2,0-1-3,0 0-2,3 4-3,0-1-3,-3-2-3,4 6-4,1-3-3,-2-1 5,1 1 1,0-2-4,-2 0-6,-2-3 12,4 2-9,-4-3-5,1-2-9,3 2 1,-3-2-16,1-3-8,-2 1-3,1-2-12,0-1-3,-1 1 5,0-2 2,3 0 10,-3-3 1,2 5-6,-2-5-1,0 0-1,0 0 4,7-10 3,-5 7 2,0-4 1,1 1 1,1-2-1,2-2-5,0-1 2,-3 0-6,1-1 6,2 1-3,0-4 5,-1 4-1,-1 0 4,-2 1 2,2 0 7,1 1 22,-3 1 9,0 4 14,-1-3 8,3 2 6,-1 1 1,-2 0-2,-1 2-8,0 2-8,0-6 1,0 6-12,4-2-3,-4 2-1,0 0 0,0 0 5,10 6 7,-5-3 2,0 1-5,4 0 4,-4 1-3,3 3 2,1-4-3,1 4 1,-2-2-1,1 2-4,-1 0 1,-1-2-6,2 2 1,0-1-4,1-1 4,-1 2-3,-3-2-3,1-1 0,-2 2-5,0-2 3,-2 3-4,1-2 1,-3 0 1,1 0 4,-2 1-3,0-2 0,-1 3-3,-1-1 0,-2-2-1,0 1-6,-3 0-6,0 0-14,-2 0-27,1 0-14,3-2-37,-1-2-18,1 0-27,1 0-112,4-2-277,-8 1 123</inkml:trace>
  <inkml:trace contextRef="#ctx0" brushRef="#br0" timeOffset="87016.2634">21858 5617 132,'-8'-2'200,"2"1"-17,-2 0-9,3 0-15,-2-1-8,0 1-19,7 1-12,-9 0-14,4-1-8,5 1-10,-13 0-11,13 0-9,-10 0-2,6 2-10,-1 0-3,-2 0-10,4 1-5,-4 0-1,4 2-3,-3-1-9,3 2-7,0 1-1,-2-3-4,1 4-1,2 1-13,-1-1-5,3 1-11,-2-2-10,0 3-7,4-3-6,-2 0-4,2 1-1,3-3-3,-3 0 4,1 2 1,4-5 2,0 2-2,-3 0-3,4-3 2,-1 0 4,5-1 5,-4-1 2,2-1 2,-4-1 7,5-1-2,-2 2 10,-1-2 11,1-2-3,-1 4 13,1-3 7,-1-3 10,-3 1 7,0-2 9,1 1 4,2-1 21,-6 2 1,1 2 13,0-5 2,-1 3-7,-1 1-2,-1-1-1,0 0-8,-1 4-6,-1-2-1,0-1-9,0 3-9,-1-1-5,3 4-3,-6-4-2,5 0-7,1 4-2,-4-2-2,4 2-2,0 0-3,0 0-3,0 0-3,-12 7 1,12-3 1,0 2-1,0 3 0,0-4-2,1 5 6,1-3-8,-1 6-3,2-6-3,-2 4-7,3-2-15,0 0-3,-3 0-24,3 3-20,-2-4-23,1 1-32,-2-1-19,-1-3-26,-1 2-110,-2-2-308,1-3 136</inkml:trace>
  <inkml:trace contextRef="#ctx0" brushRef="#br0" timeOffset="87490.7861">22011 5607 170,'5'-3'165,"-5"3"-27,4-1-11,-4 1-4,4 5-7,-2 0-18,1 3-3,1-2-12,-4 3-5,3 1-7,-3 1-8,0 0-7,2 1-5,1 0 3,-6 0-12,1-1-4,2-2-12,-3 3-17,3-3-2,0-1-4,-1-1-9,-2-2-17,3 1 1,-1-1-12,1-2 1,0-3-5,0 0 8,0 0-3,1 3 5,-1-3-1,0 0 2,0 0 2,0 0 4,17-10 4,-13 5 6,-1-2-4,3 0 6,-1-3 3,2 1-2,-1-1 3,5-5-3,-5 6 1,6-5 6,-4 3 6,-1 0 15,3 1 19,-5 2 13,1-1 5,1 1 6,-3 5 1,-1-3 3,-1 1-1,5 2-4,-5-1-8,-2 3-6,3-3-6,-3 4-6,0 0-2,6-3 0,-6 3-5,0 0-2,13 4-2,-8 0 1,0-3-4,0 3-1,-2 0-4,3 4 2,4-2-4,-3 2-1,2-1-1,-3 0 0,2 1-1,-2 0-6,1 1 5,-4 0-5,3 1 0,-1-3 1,-4 0-3,4 2 3,-3 0-6,0-2-1,-2-1-7,0 0-3,-2 3-12,0-6-18,-3 2-20,1 0-26,-1-1-24,0-2-38,4-1-142,-6 1-314,7-2 139</inkml:trace>
  <inkml:trace contextRef="#ctx0" brushRef="#br0" timeOffset="88090.1749">22492 5621 146,'0'0'180,"-4"-6"-17,0 5-8,4 1-11,-11-2-8,4 0-11,-2 2-11,9 0-5,-14 3-21,4-2-6,2 0-8,3 4-5,-4-3-7,0 3-3,3-3-11,-2 3-14,3 0-10,-3 2-5,2-1-13,-3 1-7,5 0-7,-2-2-7,3 2-4,-3 1-4,4 1-1,-1-4-10,3 2 2,-1 0-6,2 0 5,0-3-5,2 3 11,2-3-8,0 1 4,1-3-4,1 2 0,5-3 4,-3 1 7,3-2-1,-1 0-1,0 0 3,-1-3 10,0 2 10,3-3 8,-4 3 18,2-4 4,-2 2 11,-1-2 1,3 1 8,-3 0 13,-1 1 2,-1-2 10,0 2 5,-3 1 0,2-1-2,-1 2-6,-4 1-6,5-3-11,-5 3-9,0 0-6,4-2-10,-4 2 1,0 0-2,1 9-4,-1-5 0,-1 4-6,-3 2 0,1 2 0,1 0-2,-1 2-6,1 3 6,0 1-8,2 0 1,2 7 1,-4 0-2,6 0 2,-1 0-2,1-4-2,1 4 2,-1-5 0,2-2-1,-2 7-1,1-5 1,-3-4-2,2 3-2,0-4 1,-2-1 3,1 0 0,1-5-2,-2 0-3,-2-1-4,4-2 0,-4-1-2,2 1 0,-2-5 1,0-1 5,-2 6 0,2-6 2,0 0 2,-8 0-4,8 0 1,-8-7 5,3 2 1,0-3 6,-1-1-1,-2-2-3,0 1 0,-1-6-1,-2 1 0,2 1 0,1-1-3,-1-2-2,-1-1 1,-2 1 1,5-7-2,-1 6 1,3 1-7,-2-3-9,5 4-7,-2-4-12,0 2-19,4-2-13,4 3-17,0 0-32,2 0-19,2-1-24,2 2-21,-2-1-105,6 3-304,-2-2 135</inkml:trace>
  <inkml:trace contextRef="#ctx0" brushRef="#br0" timeOffset="88486.583">22709 5721 140,'8'-4'141,"1"2"-9,5-1-11,-3 0-5,-1-2-8,3 1-8,-4-1-12,0 0-4,1-3-2,-1 1-9,-2 0-2,0-2-7,0-2-9,-4 4-4,1-5-9,-3 7-6,2-4-3,-3 2 10,0 2-20,0-2 3,-4-1-4,-1 3 12,1 1-20,-1 0-2,-1 0-3,2 4 0,-4-1-1,-2 1-1,1 1-5,0-1 2,0 5 5,-2-1-10,1 2 2,2 0-3,0 2 0,1 0 4,0-1-1,1 5-3,2-3 1,0 1 1,3 4-1,0-1 0,2-1 5,3 3-3,-3-3 0,4 0 9,0 0-7,5 0-5,1 2 3,-5-5 4,4 2-5,1-4 2,0 0 4,0-1-6,3 1 3,-2-3-1,0-1 1,1 2-1,-1-1-20,-2-2-39,2-4-38,-2 0-52,-10 2-100,14-4-266,-9 1 118</inkml:trace>
  <inkml:trace contextRef="#ctx0" brushRef="#br0" timeOffset="91042.5866">18800 6957 59,'4'-7'171,"0"0"-7,-3 2-1,0-2 1,1-2-8,-2 1-16,0 1-10,-2 1-11,2-5-9,-2 5-11,1 0-9,-6-1-9,4 1-7,-2 1-9,-1 3-9,-3-2-6,3 0-8,-3 3-4,-4 1-5,4 0-5,-4 1-4,3 2 1,1 2-3,0-2-5,-2 4-2,4 0-2,-2 2-9,0-1-2,4-2 1,0 3-9,4 1 3,1 1-6,0 0-10,1 0 6,2 0 2,-1-1-1,3 1-2,4 1-3,2-1 6,-1 4 7,1-1-8,3-3 1,0 1 3,-2 2-2,-3-4-9,2 3 12,-2-4-2,1 5 3,1-3-2,-2-2-1,0 0 1,-3-1 5,2 1-4,-2-1 1,-1 0 0,-2-2 12,1-1-7,0 0 0,-2 2 2,2-3-1,-4-3 0,2 2 0,-2-3 5,3 7-3,-2-6-1,-1-1 3,0 0 2,0 0-5,0 0 0,-16 0 5,16 0-4,-13-3-2,3-1 4,-1 3 0,0-2-2,-2-1-3,1 3 6,0-2-1,-2-3 0,-4 3-4,1-2 2,3 4-3,3-5 3,-1 2-1,2 2 0,2 0-4,-1-1-18,3 1-17,0 0-21,6 2-27,-5-4-27,1 0-27,4 4-112,-3-3-272,7-3 120</inkml:trace>
  <inkml:trace contextRef="#ctx0" brushRef="#br0" timeOffset="91428.055">19149 7074 27,'0'0'186,"0"0"-14,0 0-17,0 0-11,0 0-16,5 0-11,-5 0-17,10 0-8,1 0-8,-1 0-7,13 0-9,-2 3-8,13-2 1,2-1-8,4 1-8,13-3 0,-1 2-2,3 0-6,1 0-5,-3 1-1,-1-1-6,0 1 2,-2-2 0,-9 4-8,-4-5-3,-1 5 2,1-2-9,-7 0 2,-7 1-8,-4-2 1,-3 2-8,-2-1 6,-2-1-1,-6-1 4,2 2-2,-2-1-1,-6 0 2,9 0-2,-5 1-10,-4-1 13,0 0 1,9-1 5,-9 1-4,0 0-3,6-3-2,-6 3-12,2-2-10,-2 2-9,0 0-3,0 0-17,0-5-15,0 5-21,-4-5-20,4 5-11,-8-5 0,3 2-106,1 1-241,-1-5 106</inkml:trace>
  <inkml:trace contextRef="#ctx0" brushRef="#br0" timeOffset="91712.2092">19979 6999 14,'-3'-3'83,"-5"1"11,4-3 7,-2 0 7,2 3 7,-1-3 8,2 3 9,-2-1-1,5 3-1,-6-2 5,6 2-15,-4-3-9,4 3-16,-3-2-10,3 2-12,0 0-8,0 0-6,0 0-11,-5-2 1,5 2-7,0 0-2,0 0-5,14 9 0,-7-4-4,3 0-2,0 1-2,4 0-2,-2 0-2,4 2-1,-5-3-3,0 2-2,-1 1-4,-1-2-1,0-1-2,0 1 16,-1 0-1,-3-3-5,0 2-2,2 0-1,-5-1-1,1-1-3,1 0-3,-1 2 3,-2 0-3,-1 0 0,2 1 1,-4-1-2,1 1 5,0-1-2,-2 1-2,-3 0-1,0 0 1,-3 3 3,-3-1-5,-2 1-10,-4 1-17,-6 2-32,-2 0-46,7-6-65,-9 5-204,8-7-396,-9 7 175</inkml:trace>
  <inkml:trace contextRef="#ctx0" brushRef="#br0" timeOffset="92718.2594">20723 6924 175,'3'-3'198,"-2"-1"-2,3 2-5,0-2-8,-4 4-9,2-5-13,-2 1-12,0 4-16,0 0-11,3-3-17,-3 3-14,0 0-9,0 0-13,0 0-9,0 0-10,0 0-4,0 0-4,4 12-6,-4-2-2,0-2-7,0 3-3,1-1-1,-1 7-1,1-2 0,1 2 13,-1-1-2,-1 1-4,1-1-6,-1 0-5,3-3-4,-3-1-1,1-1-3,-1 2-7,1-2-3,1 1 3,-2-2-2,0 1 0,0 0 0,0-4-1,1 3-2,-1-3-1,1 1-1,-2-4 0,1 2 0,1 1 4,-1-3-5,0 2 1,0-2 3,0 1-3,1-3 0,-1-2 7,0 6-3,1-4-1,-1-2 2,2 4 0,-2-4 2,0 0-4,2 3 4,-2-3-3,0 0 1,0 0 4,3 3-4,-3-3 5,0 0-4,0 0 6,1 4 0,-1-4 1,0 0 1,0 0 0,0 0 1,5 0-2,-5 0-2,0 0 2,13-2-3,-9 2 5,6 0-8,2 0 4,-1 0-3,3-1-1,2 1 1,1 0-3,6-1 1,-2 1-2,1 1 0,-2-1 3,2 1 0,-4-2-1,-4 2 1,0-1 11,-4-1-15,1 1 3,-3-1 0,-3 2 0,3-1 1,-8 0 4,10 0 8,-10 0 5,5 1 1,-5-1 0,0 0-7,0 0-4,0 0-5,0 0-7,0 0-6,0 0-17,-15-8-26,10 6-47,0 0-58,2 0-57,-5-2-172,3 3-415,0-2 184</inkml:trace>
  <inkml:trace contextRef="#ctx0" brushRef="#br0" timeOffset="96106.9892">19424 6315 57,'1'-3'195,"-1"3"-16,3-3-23,-3 3-20,0 0-16,0 0-12,0 0-13,0 0-7,7 8-9,-7-1-11,3 1-4,-2 2-3,-1 1-6,-1 3-16,-2-2 2,3 4-4,-1 0-7,-2-2-14,0-4-3,-4 7-9,6-8-11,-3 1-4,0 0-8,3-3-19,-2-1 12,3-1-13,-2 0 1,2-1-3,0 0 17,0-4 0,0 3 0,0-3 4,0 0-1,0 0 15,6-10-3,-2 5-9,0 0 9,1-4 6,3 0 7,1-2-10,-2-1 2,5-2 4,-6 4 7,2 0 6,0 1 1,0-2 18,-3 5 6,2-1-2,-1-1 7,0 5 3,-3-2-2,1 4-4,-3-2-14,3 1 7,1-1-11,-5 3-4,0 0 1,0 0 3,11 5-10,-9-2 5,-1 3-9,2 0 7,1 4-3,-2 1-3,3-1-1,-1 2 2,-2-2-16,-1 2-11,1-2 3,2-1-11,-1-1-3,-1 2-1,2-3-7,-3 0-7,2-2-8,-2 0 6,-1 0 1,4-1-1,-4 0 3,1-1 8,-1-3 2,0 3 6,0-3-12,0 0-8,0 0-7,0 0 1,0 0-1,-5-12-7,5 8 2,0-3-3,0 2 5,0-3-8,0-1-4,4-2 11,-4 5 8,1 0 12,-1-1 8,4 0 16,-4 0 16,4 1 5,-3 1 7,3-1 17,0-1-1,2 4 10,-2-3 6,1 1 5,2 1-2,-1 2 0,-1-1 3,3 1 4,-1 1-5,0 0 2,4 1-12,-2 0 6,2 1-10,-1 3 3,1-2-8,0 0-7,-1 2 1,0 0-1,-2 2 0,2-2-7,0 2 5,-1-1-1,-4 0 0,4 1-2,-4 0-4,-1 0 1,1 2 8,-1 0-6,1 2-1,-1-2-3,-3 0-5,-1 1-1,0-3-4,-1 2-4,-4 1-14,-2 1-9,2-4-18,0 2-19,-4 0-25,0-1-37,0-3-92,0 2-227,-3-3 100</inkml:trace>
  <inkml:trace contextRef="#ctx0" brushRef="#br0" timeOffset="96550.161">19876 6483 124,'7'-1'154,"0"-2"-12,1-2-8,2 2-18,0 1-10,0-3-7,-1 0-6,3 0-12,-3 0-8,1-1 1,1-1-9,-2 2-9,1-1-8,-2-1-6,0 2 1,-5 0-5,3 0-4,-1-1-5,-1 3-1,1-3-4,-4 2 3,2 2-5,-3 2 2,0-8-7,-3 4-4,3 4 0,-5-4-2,0 1-4,1 0 0,-1 2 3,-3 0-4,8 1-3,-13 1 2,5-1 2,-1 0-4,1 0 1,1 1-4,-1 1 3,3-1-2,-1 1-2,6-2 3,-10 2-5,7-2 7,3 0-6,-8 3-2,5-1 0,3-2-1,-6 5 3,5 0-4,-4-1 3,2-1 3,1 3 3,0 0 8,0 3-14,0-5 4,2 7-4,-2-5 1,2 4 4,4-1-3,-4 0 2,2-1-4,1-1 5,1 3-3,2-3 2,-1 1 0,0-3 4,2 3-5,-3-3 3,5 0-4,-1 2-5,1-4-7,0-1-21,-1 0-26,2-1-27,0-2-35,3-1-121,-7 2-263,2-5 116</inkml:trace>
  <inkml:trace contextRef="#ctx0" brushRef="#br0" timeOffset="96809.9194">20227 6254 46,'0'0'202,"2"-3"-21,-2 3-20,0 0-17,0 0-14,0 0-12,0 0-14,0 0-11,-3 15-5,3-8-7,0-2-10,0 2-9,0 3-6,1-3-4,1 1-6,0 3 1,-2 1-7,2-1 0,0 2-3,-2 0-5,1-1-1,2 0-4,-3-1-2,5 6-3,-4-1 1,3 0-14,-3-4-16,-1-1-15,0 0-25,3 0-24,-2-2-19,2-2-25,-3-1-20,0-1-113,-3 1-266,3-4 117</inkml:trace>
  <inkml:trace contextRef="#ctx0" brushRef="#br0" timeOffset="97047.8248">20433 6271 92,'0'0'181,"0"0"-16,0 0-11,5 7-9,-5-2-15,0 3-11,-2-1-15,2-1-10,0 5-7,0 0-10,2-1-9,0 4-6,0 2-5,-1 0-4,2-4 1,-2 4-11,2-1-2,-1-2-2,5 1-7,-6-1-9,5-1-19,-3-1-12,-2 1-33,3 0-23,0-2-19,-3 0-21,2 0-27,-2-3-102,-2-1-251,-2 0 112</inkml:trace>
  <inkml:trace contextRef="#ctx0" brushRef="#br0" timeOffset="97446.1409">20358 6443 170,'1'-7'184,"2"4"-26,2 2-16,2 0-12,2-2-1,0 2-18,5-1-9,4-2-11,0 3-5,0-1-8,1 2-11,3 2-6,-9-1-8,6-1-13,-4 0-10,-2 1-12,-1 2-7,-2-3-6,-4 0-12,0 0 0,0 0 2,-6 0-5,9 0 8,-9 0 8,8-3-3,-8 3-3,3-2-2,-3 2 2,5-4 5,-5 4 6,3-2 7,-3 2 6,-2-6 3,2 6 3,-1-5 7,1 5 7,0 0 9,-2-7 4,2 7-1,-3-2-2,2-1-3,1 3-4,0 0 1,-3-4-10,3 4-2,0 0-5,0 0-6,-2-3-6,2 3-4,0 0-4,0 0 0,0 0-3,0 0 3,0 0-4,-5 12 1,5-5 1,0 1-4,0-3-1,0 6 0,0-2-3,0 2-5,2-1-2,2 2-13,-4-2-1,1-1-25,-1 3-13,1-3-15,1-1-29,-2 2-17,1-3-24,-1 0-23,-1-2-116,-2 0-306,2-1 135</inkml:trace>
  <inkml:trace contextRef="#ctx0" brushRef="#br0" timeOffset="97639.8336">20635 6269 150,'0'-3'201,"0"3"-24,1-3-18,-1 3-15,0 0-16,0 0-16,0 0-19,0 0-30,0 0-31,0 0-36,9 10-46,-5-6-49,-3 0-86,-1-2-199,1 4 88</inkml:trace>
  <inkml:trace contextRef="#ctx0" brushRef="#br0" timeOffset="98596.2506">20776 6367 114,'1'5'133,"-1"2"-12,1 0-11,-1 2-6,1 1-5,1-1-13,-2 2-8,2-3-14,1 4-3,-2 0-1,3-2-9,-4 0-1,5 1-2,-2-1-16,-2-3-11,0 1-9,0-1-6,-1-2-18,2-1-2,-2 1-10,1 0-8,2-2 7,-3-3-2,0 4 5,0-4-5,0 0-1,0 0 0,0 0 5,0 0-3,0 0 4,5-14 4,-4 8 0,2 0 8,0-2 3,4-4 3,-5 2 4,3-1-3,1-1 9,-1 1 14,1 0 3,0-1 8,-2 4 17,1-3 7,-1 2 4,-3 4 12,2 0-1,-2 1 1,3 0 3,0 1-9,-4 1-11,0 2-6,5-6-4,-4 4-7,-1 2-5,0 0-3,0 0-4,9 5 3,-5-2-8,0 1-3,0 2-1,0-1 2,2 3-2,-1 1-4,0 2-3,3-5 2,-4 4 0,5-2-2,-3 0-3,-1 1 1,-1 1-5,5-2-2,-1 1 4,-2-2-1,0 0-3,0-1-2,-1-2-1,2 1 2,-2-1-2,3-1 7,-3 0-2,3-1 0,-4-2 0,3 0 0,1-2-2,-1-1 6,-3-1-4,4-1-3,-3-3 3,3 0-2,-3-1 0,0 0 3,0-1-1,-1-2-1,0 0 1,1 0-2,-1 0 2,1-5 0,-1 6 3,-2 0-3,2 4 2,-1-4-7,-2 6 0,0-2-3,-1 2 3,3 1-1,-7 2-1,4 2 0,-8-2-1,8 2 5,-14 3-2,5 1-7,-1 1 2,0 0-7,-2 2-2,5-1-8,-2 2-7,1-3-8,-1 2-6,3 2-9,-1 0 14,5-1-15,-1 1 2,3 1 4,0-3 7,4 2 0,-1-2 3,4 0-14,-3 3 13,5-5 0,-1 2-1,3-2 5,-2-3 3,4 2 2,-1-1 4,-1-2 5,2 0 2,-3-1 6,2-1 13,-2-2 1,0 2 13,-4 0 12,1-2 13,0 1 12,0-1 12,-2-1 6,0 1 5,-2 1 1,-3 2-6,8-2 0,-5 0-5,-3 2-8,4-3-5,-4 3-10,0 0-5,5-1-3,-5 1-3,0 8-3,3-3-4,-6 2-2,3 0-4,0 5 3,-1 3-5,1 2-3,0 2 0,1 6 0,-1-1-10,3 4-1,-2-2-1,3 2 1,1-3-3,0 1 3,1 1 2,0-1-4,1-2 6,-2 1-3,2-7-2,-5-1 1,3-1 2,-1-3 0,-3-1-2,1-1 0,-2-1 5,2-1-1,-2-4-2,-2 2-1,0-5 2,1 1 5,1-3 7,0 0-9,0 0 4,-11-5 2,1-2 2,6 1 2,-4-2 0,-1-5 0,-1-2 3,1-2-7,0 1-1,-3-2 0,0-6-2,0 0 1,3 6-1,-1-5-2,0-2-12,2 0-10,3 0-23,1 6-27,4-7-20,5 1-25,2 1-26,0 7-21,-2 0-94,2 0-273,0 2 120</inkml:trace>
  <inkml:trace contextRef="#ctx0" brushRef="#br0" timeOffset="99060.2767">19642 6895 170,'0'-5'176,"0"5"-16,0 0-20,9-3-13,0 0-13,10-1-8,2-2-13,12 4-9,6-4-11,19 1-4,2-2-9,4 2 6,31-2-12,-35 1 3,4 2-11,2-3-9,-1-1 3,0 4-9,0-1-3,-1 0-8,-4 0-3,-8 0-6,-12 1-19,-5 1-15,-7-1-18,-11 3-15,1-2-6,-8 2-36,-3-2-45,-5 0-82,-1 2-244,-1 1 108</inkml:trace>
  <inkml:trace contextRef="#ctx0" brushRef="#br0" timeOffset="112758.3562">18514 8234 84,'5'-5'237,"-3"2"-9,2 0-4,0-1-10,0 1-9,0 1-6,-3-1-8,-1 3-6,4-5-9,-4 5-13,3-2-11,-3 2-8,2-2-17,-2 2-12,0 0-14,0 0-15,0 0-8,0 0-12,0 0-6,-9 11-4,0-3-5,0 0-12,-5 3 3,0 2-9,0-1-3,-3 0-14,1 1-2,4 0-16,-7-1-9,1 1-1,-1 3-13,3-6-3,0 1-5,-3 2-11,5-1-7,-4-2-4,0 0-16,0-2-17,1 1-14,2 0-3,-1-1-22,2 1-8,3-6-14,0 2-14,2-1-13,3-1-7,-2 1-110,2-1-318,-1-1 142</inkml:trace>
  <inkml:trace contextRef="#ctx0" brushRef="#br0" timeOffset="113318.4524">18405 8274 86,'0'0'197,"4"-2"-8,-4 2-13,3-3-10,-3 3-17,0 0-10,0 0-17,0 0-12,4-2-14,-4 2-8,0 0-12,0 0-11,6-3-6,-6 3-5,0 0-9,11 8-3,-8-5-4,3 1-3,-1 0 0,6 2-6,-4 1-4,6 3-5,-4-2 1,1 1-5,-1-1 3,4 2-4,0 0-2,1 2 1,1 0 0,-2 0-2,1-1-2,-4-1 0,5 1-4,0 0 4,0 1 0,0-3-4,-1 1 0,-5-1-4,0-1 3,0-4 2,0 5-3,-3-3 1,2-2-3,-4 2-1,2-2 3,-1-1-2,-1-2 1,-1 2-1,1 2-1,-2-3 2,-2-2 1,3 3 0,-3-3 1,5 1 1,-5-1 12,0 0-1,0 0-1,0 0 2,0 0 0,0 0-4,0 0-2,-17 0-1,8 0 2,-5-1-1,0 1-2,2 0-1,-6-2-8,-3 1 2,1 0 6,3 0-3,-6-1 0,4 2 1,-3 2-1,2-4-1,-2-1 0,-1 3-1,6 0-1,-2-3 5,6 3-2,0 0 0,0 0 1,2 0-1,-1-2-5,1 0 2,5 2-2,-4 0 5,5-3-3,5 3-2,-12 0 2,8 0 4,4 0-5,-7-1 2,7 1-1,0 0-2,-9-3 5,9 3-3,-4-2-1,4 2 1,0 0 0,0 0-1,-9-1-1,9 1-3,0 0-10,0 0-10,-3-2-16,3 2-16,-5-2-15,5 2-27,0 0-29,-5-3-24,5 3-32,0 0-127,-4-7-334,4 7 149</inkml:trace>
  <inkml:trace contextRef="#ctx0" brushRef="#br0" timeOffset="113756.0421">19105 8229 81,'0'0'197,"3"-3"-4,-3 3-13,0 0-12,0 0-15,0 0-13,0 0-11,0 0-15,0 0-14,0 0-13,0 0-10,0 0-10,0 0-7,1 11-4,-2-6-3,0 3-10,1 0-1,-2 3-5,1 0 4,1 1-7,0 2-3,-2 2-4,2 1-2,0-2-1,0 4-4,2-2 0,-2-2-9,1 0-2,1 1 9,-1-3-4,-1-1 0,3 1-1,-1-1-1,0 1-6,0-4-3,-2 3-1,3-1-3,-3-2-4,0-3-2,2 2-6,-4-4-4,4 1-6,-2 0-5,0-1-6,0-4-10,0 4-7,0-4-6,0 4-4,0-4-15,-4 2-15,4-2-28,0 0-10,0 0-23,-14-5-81,8 2-251,-2-2 112</inkml:trace>
  <inkml:trace contextRef="#ctx0" brushRef="#br0" timeOffset="114063.4604">18884 8185 33,'0'-7'155,"0"7"-13,4-4-9,-1 3-11,3-2-11,1 1-4,4-1-7,3 1-12,5-1-4,2 1 1,8 2-3,1 0 16,0-1-7,0 0-5,-1 1-10,-1 0-3,2 0-2,-9 1-2,9-1-11,-11 1-6,3-1-4,-5 0-5,-4 3-3,-1-3-4,-2 2-4,-3-2-5,0 0-2,-1 1-5,-6-1-2,9 1-10,-9-1-14,8 0-7,-8 0-12,5 0-15,-5 0-6,0 0-22,4 3-19,-4-3-20,0 0-31,0 0-143,0 0-304,0 0 135</inkml:trace>
  <inkml:trace contextRef="#ctx0" brushRef="#br0" timeOffset="114308.6441">19559 8274 158,'0'0'170,"7"1"-11,-1-1-15,-6 0-11,15 0-17,-2 1-10,1 0-9,-4-1-9,8 2-10,0-1-19,-3 0-29,-3 1-39,1 1-28,-2-3-33,-1 4-15,-2-1-28,0 0-58,-4-2-185,-3 3 82</inkml:trace>
  <inkml:trace contextRef="#ctx0" brushRef="#br0" timeOffset="114500.2616">19572 8456 189,'0'0'179,"0"0"-15,0 0-10,0 0-15,0 0-13,0 0-10,23-5-13,-17 3-11,3 2-6,4-2-12,-1 1-2,0-1-9,1 1-9,6 1-18,-1-1-19,2 0-26,0-1-34,-2-1-31,2-2-46,-4 3-117,1-3-256,-4 0 114</inkml:trace>
  <inkml:trace contextRef="#ctx0" brushRef="#br0" timeOffset="114917.8312">20142 8208 48,'0'0'188,"0"0"-13,-9-1-14,9 1-15,0 0-14,0 0-16,0 0-9,-10 4-9,6-2-9,4-2-6,-1 7-8,-2-3-8,0 1-8,3 1-4,-3 2-7,3 0-1,-2 2-7,1-1-1,1 2-8,0 2 0,1 1-6,1 0 1,0 1-6,-1-3-1,5 3-4,-5-3-3,3 0-4,2-2-1,-1 2-1,2-4 2,-2-1-2,1 0 0,3 0 0,3-3 1,-1 1-3,2-2 1,-1-3 2,5 0-3,0-4 0,2 0-2,-1-3 11,1 2 3,-1-2 3,0-3 1,1-2 5,-4 2-2,3-4-3,-4 0-1,0-1 1,-5-2-3,0 5-2,-4-2-3,-1-3 0,1 2-3,-5 3 0,-1 1-4,-3 0-7,-5-1-5,-5-1-14,1 4-8,-7-1-10,-4-4-5,-4 6-20,7 2-17,-7-1-16,0 2-19,0 0-20,7 0-28,-8 2-84,11 0-269,-1-1 120</inkml:trace>
  <inkml:trace contextRef="#ctx0" brushRef="#br0" timeOffset="118124.1231">12458 5793 202,'7'-5'203,"-3"-1"-9,1 3-18,-4-1-19,0 0-14,-1 0-16,0 4-13,-2-7-9,-5 5-12,2 2-8,-5 1-7,-3 0-8,0 4-7,-5 6-9,2-3-5,-1 4-9,-3 6-1,8-1-1,-2 5-10,5-4 0,2 2-5,4 6-2,1 1-1,7-1-3,0 4 6,3 2-12,3-2 3,0 2-3,3 2 1,-3-2-1,0 1-2,4 11-5,-6-10 0,-1-1-3,1 4-4,-5-2 2,-4 10-5,0-9-7,-3-3-1,-2-2-9,-5-1-4,2 1 3,-3-4-1,-3 0 1,2-3 4,-3-2 6,3-8-3,1 1 4,-2-3 0,2 0-1,1-2 7,1-1-3,-1-3-1,4-1 9,1-1 0,-1-2 0,3 1 8,-1 0 6,-1-2-2,5-1 2,-4 4-1,4-4-3,0 0 1,0 0 0,13 1 1,-6 2-6,0-3-2,5 4 1,-2 4-3,5 2 0,-1 4 0,2 1 8,-1 9-7,1 4 1,-3 7 1,3 11-1,-7 0 3,2 6 1,-1 0-5,-1-2 1,-1 1 0,3-2-1,0 3 1,0-2 0,-2-2 2,0 0 0,0 2 1,1-3 2,-2-1-3,3-1-1,-3-11-4,5 11 5,-5-11 2,1 0-2,-2 2 0,-1-2-3,4 0 4,-3-3-4,1-1-1,-2 0 4,-2-3-2,1 0-1,0-4 1,4-3-4,-4-4 5,-1-2 3,4 1-3,-2 1 0,3-4 3,-1-2 0,-2-1 3,6 0-3,-2-3 1,0 0 1,4 0-13,-1-4-24,3 3-44,1-7-37,1 1-67,-6-1-129,0 0-332,-1-1 147</inkml:trace>
  <inkml:trace contextRef="#ctx0" brushRef="#br0" timeOffset="119068.7887">10000 6672 78,'2'-9'233,"-2"3"-12,2-1-15,0 5-21,-1-3-25,-1 5-13,2-5-18,-2 5-21,0 0-12,0 0-9,0 0-6,0 19-8,2-6-10,-4 3-5,2 3-8,-2 10-3,1-3-6,1 2-10,0 1-5,1-2-6,-1 2-2,0 0-7,2-2-8,2-2 1,-2-4-3,-1-2-4,3-2-1,-1 0-5,-1 0 2,-1-6-8,2 1 0,1-3 6,-3-2-2,1 0 6,0 0-4,-2-2 2,4 2 4,-3-4-3,-1 1 4,4-1-4,-4-3 9,0 4-6,0-4 7,0 4-2,0-4 6,9 1 2,-9-1-2,0 0-4,0 0 1,10-1-1,-10 1-1,9-4 3,-4 3-5,3-1 2,0 1 0,-2-2-1,2 1-2,0 2-4,-1 0-8,1 0-5,-2-2-4,4 2-26,0-2-19,2 2-8,-4 0-24,2-1-23,0-1-28,1 1-105,-1 0-274,0-2 121</inkml:trace>
  <inkml:trace contextRef="#ctx0" brushRef="#br0" timeOffset="120026.9893">10516 6872 143,'-15'5'143,"7"1"-14,-5-2-15,0 4-2,3-2-10,1 0-9,-1 2-4,0-2-10,1 2-10,-1-1-2,5 3-5,-3-2-11,3 1 3,1 0-16,-1-2-3,2 3 1,3 1-6,-1-2-4,2-2-3,-1 0 4,3 4-6,0-6-3,1 4-11,0-5 5,0 1-6,3-1-2,-2 1-5,1-2 2,-1-2-4,1 0-4,2-1-2,-8 0 6,14-3 0,-7-1-10,-1-4 8,3 2 2,-1-4 10,-1 4-9,-3-5 5,1 3 1,-1-3 8,-1 3 10,4-2 14,-4 1 4,-2 2 7,3-3-3,-3 3 3,-1 2 7,3 0-4,-3-2-4,1 4-1,-1 3-7,0-5-3,0 5-9,0-4-2,0 4-4,3-3-8,-3 3-2,0 0 0,0 0 2,0 0-5,2 12-4,1-6 2,-2 1-5,2 1-5,2 1-3,-3 0-5,5 1 2,-3 0-8,6 4-3,-3-5-5,0 3-6,0-2-6,2 0-6,0-1 2,2 0 5,-2-3-2,1 1 4,-1-2 4,-3-2 9,0 1-2,3-3 11,0-1-8,-1-2 8,2-1 5,-1-4-2,0 0 2,0-6 4,1 4-1,-2-7-2,0 0 8,-2 0-6,4-9 3,-2-2-1,0 5-3,-2-4 1,-1-1 4,1 4-11,1-1 16,-5 3-1,1 3 4,0 3 4,-3-5 16,-2 9 13,1-1-5,-2 1 2,1 0 1,-2 1 3,1 2 10,-3 1-7,3 1-2,-3 0-4,1 4-7,1-3-1,-2 3-6,2 1 1,4 1-6,-13-1 0,13 1-4,-10 4-3,6 1-2,0-3-2,0 2 2,2 2-2,-4 1 0,3 3-4,0-1-1,1 1 4,2 3-5,-3-4 1,6 3 1,-3 5-1,1 0 1,3 1-4,-1 0 3,3 1 3,-1 0-5,0-1-5,-1 2-4,6 4-3,-1 2 3,-4-7-11,1-2-3,1 1 1,-1-2-19,-1 1 11,2-1-4,-2-8 2,3 4 6,-1-4 1,1 2 6,-2-5-7,2 0 11,3-1-9,-4-1-3,3-3 3,0-3 4,3 0-4,-3 1 6,3-5 3,-3-1 5,3-3 3,0 5 1,-3-6-1,3-2 2,-4 2-2,-1 1 13,-4 0 3,2 1-4,-3-2 6,1 0 6,-1 1 6,-2 0-3,0 2 0,-1 0-1,-1 4-1,0-1-8,0 1 0,-1 1 1,0-1-7,-1 4 3,3 1-4,-9-2-1,9 2-2,-7-1-2,7 1 3,0 0 1,-9 4 3,5-1 3,-1 2-10,4 0 0,1-1-2,-3 4-2,3-2 5,0 2-3,0 2 2,4-1-1,-3 1 0,4-1-7,-1 2 0,0-1-6,1 1-7,0 0-6,-1-1-20,5 0-10,-4-3-14,-1 0-10,1 0-12,-1-3-13,0 1-22,2-4-70,-2 2-215,-4-3 95</inkml:trace>
  <inkml:trace contextRef="#ctx0" brushRef="#br0" timeOffset="120474.1172">11196 6885 84,'0'0'154,"9"5"-16,-8 0-9,-1-1-12,1 1-7,0 3-18,-1 1-7,3 4-9,-3-3-10,1 2-6,1 2-3,0-2-2,-2 0-10,1 0 1,1 0-6,-1 2 3,0-6-13,-1 2-17,2-4-6,-2 2-8,0-3-5,0-2-4,1 3 4,-1-3 1,0-3 1,0 5-4,0-5 2,0 0 0,0 0 4,0 0-3,11-15-1,-7 8 2,-1-3 4,1-2-7,-1 2 1,1-7 2,3-2 5,-2 5-6,0-6 1,-1 2-5,1 2-1,-3-1 18,1 5 7,1 1 7,-2 1 15,0 3 7,0 1 0,-1 1 5,3-1-2,-4 4-10,0-4-4,3 3-4,-2-1-4,-1 4 0,0 0 2,9-1-1,-9 1-1,10 4-2,-1 0 2,-5-1-5,5 3 1,0-1-1,1 2-5,-1 0-1,4 2 0,-3-2-5,3 5 2,-2-3-4,0 1 2,-2 1 0,-1 0-1,-1-1-2,-1-1 4,1 1-2,-1 2-2,-1-1-5,1-1-4,-2 0-3,-4-1-5,0 2-11,-1-1-6,-4-1-14,-1 1-26,-1-3-42,-2 1-42,-2-1-119,-3-3-292,1 0 129</inkml:trace>
  <inkml:trace contextRef="#ctx0" brushRef="#br0" timeOffset="120721.2754">11519 6704 162,'0'0'221,"0"0"-17,0 0-22,0 0-16,14 6-16,-9-1-15,0 3-14,3 1-10,-5-1-12,0 4-10,5 0-9,-3 2-8,3 4-6,-2 1-7,3-2-3,3 6-3,-6-7-6,2 2-3,2-1-5,-3-2-4,-1 0-19,-2-2-10,2-2-13,-3-1-9,4-1-20,-3 0-23,-1-2-23,-1-2-14,1 0-19,-1-1-21,0 0-142,-5-1-301,3-3 133</inkml:trace>
  <inkml:trace contextRef="#ctx0" brushRef="#br0" timeOffset="120884.9647">11646 6803 15,'3'-3'195,"3"-2"-19,4-1-15,-4 3-12,3-4-12,2 2-13,1 1-8,7-4-13,-3 2-11,3 2-9,-3 0-22,-2 1-36,-2 1-51,-1-3-48,0 1-150,-9 1-240,1 2 106</inkml:trace>
  <inkml:trace contextRef="#ctx0" brushRef="#br0" timeOffset="121106.3206">10737 6815 95,'0'0'199,"0"-5"-20,0 5-13,9-10-12,0 5-16,1-1-15,5-4-13,1 5-10,-5-3-13,7 3-25,-6-2-31,2 3-42,-1-1-42,-1 0-52,-5 3-108,-1-1-230,-1 2 101</inkml:trace>
  <inkml:trace contextRef="#ctx0" brushRef="#br0" timeOffset="122806.4855">10371 8041 188,'0'0'177,"0"0"-13,0 0-16,0 0-21,0 0-8,2 6-15,-2-6-11,0 0-6,0 0 4,0 0 16,0 0-1,0 0-9,18-10-10,-8 2-6,6-1-6,1-3-8,-2-2-9,6-3-4,-6 3-5,1-4-3,0-2-10,-3 3-4,4-1-1,-7 1-9,-1 0-6,2-9-9,-6 8-1,-1 1 0,-2 1-3,-1 1 3,-1 4-4,-1 0 0,-1 4-2,2 0 3,-2 2 0,0 0 0,1-1-7,-1 2 1,2 4-1,-7-2-3,7 2-1,0 0 5,-11 6-4,6 0 2,0 3 1,1-1-2,-3 2 1,3 1 2,3 0-2,-4 1 0,1 5 1,3-1-1,0 2 3,-2-1-3,6-1 3,-2 3 1,-1-1 1,3 0 0,-2 2 0,0-1 0,2 1 3,-1-3-2,1 3 1,-1-2-2,0 1 3,0 0-3,1-1-9,0-3-10,-3-1-4,3-1 4,-3-3-14,0 1-4,3-4-3,-3 0-8,0-2 2,1 0-5,0-2 0,0 0 3,-1-3 5,7 1 0,-7-1 1,0 0 1,14-10 6,-8 2 1,1 0 1,1-2 1,0-4 2,1 0 1,0-1 4,0 2 1,-3 1 9,0 1 14,0 2 20,0 0 8,-2 2 16,-3 1 4,3-1-4,-2 6-2,-1-3-3,1 0-10,-2 4-5,4-5-5,-4 5 2,0 0-4,0 0 3,4 10-6,-4-6-5,0 3 4,0-1-3,0 1-2,0 1-1,5-1 1,0 2 10,-1 0-3,0-1-10,0 2 2,1-2-3,0-1 1,5 2 9,-3-2-13,2 1-2,1-3 0,-1 0-2,0 2-5,2-5 1,-2 1-2,1-1 0,2-2 0,1-2 0,-4 1-3,2-1-1,-1 0-3,-1-3 7,1 0-6,1-1 1,-1-3 11,0 0-4,-1-2-1,0-4 5,1 1-4,-6 2-1,0 0 6,-3 0 9,2 1 8,2 0 11,-4 5 2,3-1 2,-4 2-3,4-1-2,-3 3-6,-1-1-4,4 1-1,-4 3-7,0 0 1,0 0 3,0 0-1,0 0 0,0 0-2,-19 9-1,16-2 2,-2-3-3,1 1 1,-1 4-7,5-1 6,-1 1-3,-2-1-3,3 1-5,3 0-3,-2 2-3,4-4-9,3 3 1,1-4-7,1 0-5,8 0-8,2 1-10,1-3-2,2 0 2,4-3 2,2 1 1,-1-3 7,4-1 5,-1-4 0,-2-1 7,-1 3 3,-7-3 5,-2 0 5,-1 0 5,-3-1 4,-1-3 11,-5 4 23,0-1 15,0-1 19,-4 2 12,-1 2-8,-3-2 5,3 2 1,-4 0-1,-1-1-12,-2 2-10,-1 2-4,-1-1-9,-4 2-2,0 2-3,-1 2-1,-4-2-5,3 0-4,0 3 4,-3 2-5,3-1-1,-1 0-2,2 2-1,-1-2-2,1 1-6,0 0-6,4-1-6,1-1-1,-1 1-6,2 0 0,1 2 0,2-3-18,1 0-2,0 2-13,2-2-1,1 0-1,1 0-12,3 0-2,2 0 10,1-2 1,-2-1 2,3 1 11,-4-2-2,5-2 5,-5 1 2,1 0 8,1-2 7,1-3 6,-3 2 20,-1-1 9,1-2 3,1 0 9,-4 1 20,0-3 1,1 4 6,-4-3 11,2 1 2,1 1-5,-3 1-7,0-2 0,2 2-3,-3 0-2,2 1-4,1 1-5,-3 3-6,1-5-5,-1 5-9,0 0-15,0 0-6,0 0-8,0 0-1,0 0-4,0 0 3,4 9 0,-3-1-8,2-2-11,-2 2-6,3 2-13,0-1-5,1 0-5,4 0-6,-1 0-1,-2 0-7,4-1-7,0-4 11,1 4-1,-2-5 3,1 1-1,0-3 4,2-2-8,0-1 5,-1-2 9,0-2 4,-1-1 9,-1-1-1,0-2 17,0-5 7,-2 0 6,0-1 3,2-2 11,-4 0-3,-1-1 6,1-6-3,-1 1 7,-1 5 3,-2-7-8,0 7 9,-1-9 9,0 2 7,-1 7 22,0-1 20,-2 3 1,2 1 3,-3 1 9,0 6-7,0-2-8,0 2-6,3 4-5,-4-2-5,4 3-10,-2-1-5,2 2-8,-2 0-5,3 3-3,-5-1-4,5 1 1,-5 4-5,1 2-3,0-1 2,0 0-3,2 3-5,-2 2 2,3 0-1,1 1 3,-3 2-4,3 3-3,3 0-1,0-1 4,1 3 5,3 2-8,-2-2-2,2 9 2,-1-2 2,4-1-5,-2-5 1,-2 4-1,2-4 4,1 1-6,-4-2-3,4-1 0,-1 2-3,-1-5-2,1 1 1,-3-4 3,3-3-2,-2 2-9,0-5-7,-3 1-5,3-1-12,-2-2-14,0 0-15,0-3-9,-4 0-29,12-3-30,-8 1-36,-1-3-94,0-2-289,-1 1 127</inkml:trace>
  <inkml:trace contextRef="#ctx0" brushRef="#br0" timeOffset="122990.8727">11505 7885 37,'0'0'263,"-4"-3"-26,4 3-21,-4-3-16,4 3-16,0 0-14,0 0-11,0 0-19,0-4-13,0 4-16,8-5-7,3-3-15,1 4-26,3-1-23,2-3-29,2 2-43,3-3-67,0-3-64,-7 0-147,2 1-336,-1-2 150</inkml:trace>
  <inkml:trace contextRef="#ctx0" brushRef="#br0" timeOffset="124884.0937">11103 2488 161,'2'-7'209,"-2"2"-17,1-1-20,-2 0-22,-1-1-4,0 1-16,-3-5-14,-1 8-13,-1-6-10,-3 2-12,4 6-6,-1-3-10,-7 1-7,1 3-6,1 1-10,-2-1-3,1 4-5,-1-1-3,1 2-11,2 4-6,0-4-3,6 5-5,-4-3-7,3 5-6,1 0 7,1-1-10,0-1-1,4 1-4,1 1 9,3-3-2,1 3-1,-1-1-1,6 3 3,-1 3 0,3-4 3,-1-1 2,1 0-4,2 0 5,1 2-1,0-2 4,-2-2-7,1 1 3,0-1-2,-2-2 1,1 4 3,0-2-2,-3 1-4,1-5-1,-2 3 7,-1-1-11,-1 1 2,1-1 2,-4-2 4,0-1 4,1 1-4,0-2-2,-1 0 4,-3 0-1,-1 1 1,0-1-1,0-4 5,-1 7 1,-8-4-4,4 1 4,-7-1 2,1-1 2,2 0-2,-3-1-10,-2-1 5,2 0 5,-2 0 4,-1-3 0,-1 1 3,-1-1-1,3 1 3,-3-3-4,4 0 0,0 0-1,-4-1 5,7 0-4,-2 2-2,-2-1-2,5-2 2,-1 1 2,1 0-4,4 2-5,-3-2 1,3 3-13,0-1-7,0-1-15,1-1-26,4 2-31,0 1-31,2-2-31,1-1-108,1 2-278,1-2 123</inkml:trace>
  <inkml:trace contextRef="#ctx0" brushRef="#br0" timeOffset="125278.6857">11377 2699 22,'8'-5'75,"1"-4"-12,-3-1 3,-3 2-10,2-1-4,-1-3-6,1 3-4,-4-2-5,2 1 6,-3-1-9,0 1-2,-2 2 25,1 1-9,0 0-22,-4 3-1,1-2-3,-1 2-3,0 1-7,-2 2 6,1 1-3,-3 2-7,-3 1 4,6 5 2,-3-5-5,-1 4-9,2 0 4,-1 0-5,6 1-1,-3-1 4,2 0 10,3 0-8,-3 3-14,4 1 13,0-2 2,4 3 17,0-3-16,1 6 0,-1-4-9,2 0 8,2 0-2,-3-3 2,4 5-3,1-4 8,-5 0-7,6 1-2,-1-3-3,-4 4 4,5-4-5,-5 0 15,3-2-8,-5-1-9,2 1-7,-2-2-14,2 0-22,-1-2-24,2-1-58,-7 0-142,11-4 63</inkml:trace>
  <inkml:trace contextRef="#ctx0" brushRef="#br0" timeOffset="126094.0479">11606 2581 125,'0'6'117,"0"-1"-10,0 4-9,-1 0-9,-2 2-9,3-1-7,0 2-13,0 1-1,0-2-7,0 2-11,3-1 6,-2-1-10,-1 6 2,4-7 17,-3-2-25,-1 4-7,0-3 2,0-1-5,3-1 0,-3-1 0,0-2-7,0 0-2,0 0 0,1 0 5,-1-4-1,0 2 9,0-2-11,0 0-3,0 0-13,0 0 3,0-12 3,1 6 2,2-4-9,-2-2-5,2 1 0,-1 1 6,2-7-5,-3 3 1,4-3 5,-2 8-2,-2-4 3,2 1 7,-2 3 15,2 0-9,-1 2 4,1-3 11,-1-1 7,2 7 5,-2-1-4,2-2 0,-1 4-6,0 1-3,-1-1-6,2-1-5,-4 4 1,5-1 0,-5 1-4,0 0 2,14 5 3,-9-2-8,-1-3 2,1 5-7,3 2 2,-3-2-3,3-1 5,-5 4-8,3-4 4,0 5-6,0-2 6,-2 2-2,1 0-1,0-1 5,-1 1-4,0-1 1,0 1 0,1 0 0,-3-1-5,1 1 5,2-3-3,-5 0-1,4 2 1,0-5-4,-3 0 3,2 1 4,-3-4-4,0 7 13,0-7-7,1 1-2,-1-1 0,0 0-3,18-5 4,-14 0-5,6 0 2,3-1-1,-2-3-2,-2 1-3,3-5 6,2 0 0,-2 1 1,0-1-1,-3 0 2,2-4-4,-3 2 4,1-1-2,-1 1 2,-2 3-1,-1-4 8,-1 5 6,-3 3 7,3 1-2,-4 0-5,0 0 0,0 0-6,0 4-2,-4-2-6,3 1-1,-1 1-2,2 3-1,-7 0 2,7 0-4,-11 3-3,4-1 1,2 3-3,-1-3 1,-1 5-4,2-2-3,1 0 1,1 2-3,1-2 1,-1 3 5,2-2-3,0 2 4,1 0-3,2-3 3,0 2 2,-1 0 2,2-2-6,1 3 6,3-2 1,-4 4-1,3-5 0,-2 2 1,1 1-1,2-1-4,0 2 3,-2-3 3,3-1 4,0 3-2,2-3-2,-4 2 1,2-2 5,0 2-6,-1-1 3,1-2-3,0 1 3,-3 0 0,4 0 2,-4-1-7,-1 1 7,0 0-3,1-2 3,-3-1 0,-1 1 6,-1 4 2,0-2 7,-1 0-9,-3 1-2,1-2-9,-5 2-10,-2 0-10,2-1-22,-2 0-15,3-1-19,-3-2-30,4 0-18,-2 1-101,0-3-247,8 0 109</inkml:trace>
  <inkml:trace contextRef="#ctx0" brushRef="#br0" timeOffset="126310.0105">12177 2653 5,'5'6'140,"-4"-2"-15,2 0-8,-3 1-14,0 0-10,1 3-9,-1 1-2,0-2-9,1 2-7,3-3-8,-1 5-5,-3-3-5,1-2-6,1 5-1,0-6-9,0 2 20,1 0-22,-2-2-3,1 1-3,-2 0-13,2-1-12,-2-2-23,0 1-24,0-4-26,0 6-27,0-6-76,-10 0-191,10 0 85</inkml:trace>
  <inkml:trace contextRef="#ctx0" brushRef="#br0" timeOffset="126459.919">12150 2480 128,'0'0'186,"0"-5"-10,2 2-28,-2 3-18,0 0-13,0 0-27,9-1-31,-9 1-47,7 6-44,-2-3-37,0 1-89,-1 3-171,0 0 76</inkml:trace>
  <inkml:trace contextRef="#ctx0" brushRef="#br0" timeOffset="127511.7739">12329 2767 43,'12'-5'147,"-5"1"-15,2-1-12,1-1-5,3-3-16,-1-1-5,-2 2-11,4-5 6,-1 3-25,-3-3-9,3-1-4,-7 0-6,3 1-6,-5-4-12,5 0-3,-4 0-9,-1-1-10,0 1 3,-3 1-3,-1 0-6,3 0 3,-6 5-3,3 0-6,-3 0 14,0 2 2,0 2 3,-1 2-7,2 0-2,-6-2 1,4 5-7,-1-1 5,5 3-4,-13 2-2,7 0 4,2 3-7,-4 1 2,3 1 1,-5 0 6,5 3-2,-1 0-3,0 1-4,3 0 9,0 0 4,-1 1-7,4 4 1,-2-3 2,2 2 7,2 1-9,-2 0 3,4-3-4,1 3 3,0 0 1,3-1-3,-3-3 2,5 2-1,-2-4-13,-3 0-2,8-1-6,-4 0-14,-3-3-1,3 1 0,0 0 0,-1-4-6,-2-1-2,2 0 2,1-1 13,-3 1 0,1-5 5,0 3 10,2-2 3,-5-3 11,2 1 13,0-3 19,-1 3-11,-1-3 11,2 0 13,-2 2 11,-2 0 3,2-1 1,1 2-1,-3-1-4,-1 1-3,1 2 2,-2 2-4,4-6-8,-1 4-2,-3 2-11,2-4-5,-2 4-5,0 0 1,0 0-4,0 0-5,9 9-6,-9-6 5,0 2-2,4 0-5,-3 0 2,3 2 3,1 0-1,1 2-2,2-1-3,0-3-3,-3 4-6,5-4-6,-1-2 1,-3 3 6,6-5-6,-7-1-7,2 2-4,3-4 1,0-1 2,-1-4-2,-3 5 11,3-8 0,1 3-3,-3-6 5,1 4-1,-1-5 0,2-1 4,-4 1-7,1-3 2,1-1 0,-4-1-1,4-8 1,-5 8-4,0-6-4,1-3 3,-1 4 1,-2 4 1,-2 1 7,0 0 14,1 2 6,-3 5 1,2 1 7,-3 0-3,2 4-5,-2 0-1,1 1 10,-1 2 0,0 1-18,0 3 1,5 0-6,-14 0-2,7 3 5,-2 1 0,1-1-3,1 7 2,-1-5-2,3 4 2,-1 0-6,1 4 13,0-3-13,0 6 1,-2-1 6,7 3-1,-2-1-2,3 1-2,0 2 7,4-2-1,-1 2-1,3 4 2,-2-6-6,2 2 1,0-2 4,0-2-1,1 1-1,1-1-2,0 0 3,-1-2 0,3-1-1,-3-3-8,-1-3-2,2 2 2,0-5-4,2 1-8,0-4-4,0 0 0,1-1-9,3-1 3,-6-3 2,4 1 4,1-4 7,-1-2 0,-3 1 7,0 0-5,-2-4 3,0 3 3,1-5 2,-2 4 2,-2-5 4,1 2 3,-4 2-2,2-3-1,-2 2 10,-2 2 0,2 0 4,-1 3 2,-1-5 0,-1 9-1,-1-6-7,2 4-2,-1 3 0,1 2-3,-6-5-7,2 5 5,4 0-7,-9 6 7,3-5-1,2 9-2,1-3 4,-2 4-1,3-3-2,-1 2 0,0 0-4,2 1 5,0-1-2,3 2-3,0 0 6,2 0 4,0-2-6,2-1 1,0 1 6,1-2-1,0 2-7,1-3 2,0-3 16,-1 2-13,-2-2 3,7-1-3,-6-1 3,5-2-16,-4 0-54,5-2-57,-6 0-101,1-1-238,-2 3 106</inkml:trace>
  <inkml:trace contextRef="#ctx0" brushRef="#br0" timeOffset="129234.1591">11224 3575 31,'0'0'175,"0"0"-13,0 0-12,0 0-15,0 0-7,11-12-19,-6 5-11,3-3-9,1 1-11,2-4-8,4-2 0,-1-1-13,-3 0-5,2-1-9,1-4-13,0-1-4,-4 4-5,-1-4-12,4-3-8,-4 0-9,-1 3-5,-3 2-8,-4 2 9,4 1 10,-3 1-6,-4 3-5,2 3 6,0-1-2,-2 6 6,-1-2 5,3 2-9,-2 2 8,-5 0-8,7 3 4,-10 1-12,2 2 7,3 1-1,-3 4 5,2 1-2,-3 1 2,4 2-3,-4 2 2,5 1 0,-5 2-1,4-3 6,2 1-10,1 2 8,-2 0-1,4 0 2,-2-1 2,2-1-4,2 0 7,-2 2 1,0 0-8,1-1 8,2 1-1,-2-2-8,0-2 6,2-2 0,-3 4 0,4-1-2,-4-2 7,1 0-2,2-1-1,-1-2-1,0-1-2,0-2-5,-2-2 0,1 2-6,-1-1-9,0-5-1,3 6 0,-3-6-2,9 3-3,-9-3-5,0 0 1,15-4 3,-10 0 2,3-4 3,1 0-10,1 1 6,-2-3-4,0 1 4,-1-4 3,4 0 8,-1 4-3,1-3 5,-4 3 1,-1 2 16,-1 1 8,-1 1 6,-1 1 1,-1 1-13,3 1-3,-5 2 4,4-4-5,-2 3 5,-2 1-10,0 0 5,7 5 0,-6-2 5,1 2-4,-1-1 3,1 0 4,2 2-8,-4-1 3,4 1-4,1-2-4,0 5 2,4-5 3,-5 3 1,1-3 0,5 1 2,-1 0-6,-1-1 0,-3 0 8,9-1-7,-1-2 9,0-1-10,-1 0 3,1 0-6,0 0 3,1-3-2,4-2 4,-8-1 4,3 2-3,-1-2-4,-2-2 7,1 1-7,-4-3 4,-1-1-4,0 1 7,-1 0-7,-1 0 7,0 1 8,1-1 8,-5 4 14,2 0-14,0 1 18,-2 0 0,1 0-4,-1 5-3,3-7-8,-3 7-3,0 0-1,-8-4-2,8 4-4,0 0-3,0 0 0,-11 5-3,8-3-2,-1 0 1,-2 3-2,2-1 5,4 0-13,-5 1 5,4-1-2,-1 3 4,2-2 1,2 0-1,0 2-7,2-2-7,1 3 0,4-1-3,1-2-6,2 1-5,3-1-8,4 0 1,3-1-11,1-3 8,4 2 9,1-3-3,-1 0-1,-7 0 3,2 0-8,6-4 10,-9 1-1,1 0 8,-4-1 0,-2-2-1,-2 2 13,-2-1 5,-2 2 18,0-4-2,0 1 19,-4-1 9,0 3 11,-2-1-10,0 0 4,-4-2 6,0 2-7,-1 2-5,-3-2-7,-1 4 1,-3-2-8,0 3 3,-5 0-5,3 0-2,-4 3-1,2 1-4,-3-2-3,4 2 0,0 0-2,2 3-1,-1-2-3,1-1 1,2 0-1,3 0-7,-2 1-1,3 2-1,0-2-2,1 1-5,3-1-9,-1-1-2,-1 2-12,6-1-5,0 1-1,1 1-9,3-3-2,-2-1-7,3 4-6,1-3-3,-1-3-2,-2 1 20,3-1-9,-2 0 6,1 0 10,-8-1-2,17-1 2,-9-1 9,-1 0 14,-7 2 11,13-5 20,-9-2 8,0 2 12,2 0-6,-2-2 10,0-3 2,-3 3 5,2 1-1,-2-1 12,-2-2-7,-2 2 15,3 1-6,0 1-2,0 1 0,0-1-5,0 1-5,0 4-2,0-5-11,0 5-4,-4-3-8,4 3-7,0 0-9,0-5-2,0 5-8,0 0-1,0 0 3,0 0 0,4 14-1,-1-7-6,1-2-8,-1 3 3,2 1-8,2-2 3,-3 1 0,5 0-21,-3-1-7,2 0-7,2-1 13,-3 0-4,0-4-4,2 1 11,0-2-5,-1 1 7,-1-2 8,-7 0-9,14-5-2,-5 2 16,0-3-5,-1-2 6,-1 1-4,1-2 5,0-2 9,-2-3-2,3-1 11,-5 4-4,1-4 0,-2-2 1,3-1 5,-6 0-1,5-4-5,-5 2 9,0 1-9,0 0 12,0 2 11,0 3 22,-1 2 9,-4 2 5,5-2-4,-1 6-3,-3 0-2,1-1-9,3 2-5,-1 0-4,-2 1-4,3 0-2,0 4-6,-1-3-7,1 3 4,0 0-11,0 0 9,-12 7-5,10-1-3,-6 1 2,7 1-3,-3 1-3,3 3-4,-3-2 11,4 7-4,0-1 1,0-1 5,5 3-11,-2-1 4,-1 1 0,6 0 2,-3 1-1,0-3-3,3 1 0,0 0-5,-1-2-5,1-2-15,-2 0 4,1 1 0,0-8 1,0 4-3,-1-3-10,-1 0-6,0-4-9,-1 1-9,1-1-8,0 0-5,-5-3-22,9 0-7,-9 0-20,0 0-100,8-5-238,-8 5 105</inkml:trace>
  <inkml:trace contextRef="#ctx0" brushRef="#br0" timeOffset="129428.2107">12150 3335 208,'0'0'192,"0"-3"-14,0 3-21,3-6-18,1 3-11,0 0-15,3-2-12,2 2-5,1 0-15,3-2-7,5-3-22,1 1-23,7-2-30,-1-1-60,-6 3-58,-2-2-110,0 1-246,-6 1 109</inkml:trace>
  <inkml:trace contextRef="#ctx0" brushRef="#br0" timeOffset="171082.9514">3285 10853 131,'2'-9'271,"-2"1"-13,0 4-17,0-2-13,0-1-26,0 6-19,1-3-17,2 0-18,-3 4-14,0-5-19,0 5-15,0 0-9,0 0-14,0 0-4,0 0-9,-6 19-9,3-7-7,-1 5-4,1 4-1,-1 5-6,1 5-7,-2 1-2,1 0-2,2 3-1,-2-1-2,2-1-4,-1 2 0,1-2-4,2-1-1,0 0-3,0-1 1,-1-2 0,1 0-3,0-1-6,0-5-11,1 4 0,-1-1 2,0-8-2,2 2-2,-2-2-8,0 0 0,0-3-7,0 0-9,2-3 2,-4 2-6,0-4-11,2 0-4,0-1-12,-1-1-15,-3-1-12,3-2-19,0 0-12,-2-2-13,-1 1-16,4-4-19,-9 2-116,2-3-310,0-4 137</inkml:trace>
  <inkml:trace contextRef="#ctx0" brushRef="#br0" timeOffset="171507.9913">3209 10867 152,'0'-7'213,"2"0"-13,-2-1-16,4 2-14,-2-1-20,3 2-17,0-3-11,-1 3-13,2 1-15,2 1-14,2-1-2,3 3-9,-3 2-12,7 1-4,-4 0-5,2 5-15,4 1 12,-1 1-8,-1 0-6,-2 2-3,5 6-11,-4-5 8,-1 4-4,6 2-2,-6-6 14,0 2 0,-1 1-4,-1-2 0,2 0-7,-2-2 3,-4-2-6,-1 1-5,-3-2 0,0 2-3,-5-4 3,0 5-1,-2-5-5,-5 6 3,2-3 0,-5-1 3,-6 1-6,0-1-1,-1 1-1,-8 1-1,4-5 0,3 1 3,-2 0 3,0-1-9,1-2 0,-1-1 3,4-1-3,-5 0 3,12 0-1,-5-1-3,2 0 3,1-1-5,-3 0-8,9 1-6,-3 0-22,3-2-25,0-1-23,5 3-35,-7-4-26,7 0-26,0 4-144,7-9-343,-2 5 152</inkml:trace>
  <inkml:trace contextRef="#ctx0" brushRef="#br0" timeOffset="171898.6799">4022 10874 94,'-6'-3'181,"2"0"-19,-5 2-14,1-2-18,3 4-12,-5 2-14,-4 1-9,2 2-15,2-2-6,-3 5-5,-3 1-9,4 6 4,-2-4-15,3 5-5,0-3-8,-1 4-2,5-2-4,0 3 0,0 0-2,2-1-5,0 8 1,2-6-5,2-4-1,1 2-1,1-3-5,2 1 0,1 1-3,0-5 2,1 2-1,-1-1-2,0-4 1,3 3 4,1-4-8,-1-1 5,1 2-2,0-2 1,2-1-1,-2 0 0,-1-1 0,3-2-1,-2 1 3,-3-2-4,3 1 5,2-3-5,-5 3 0,0-3-9,2 2-5,2-2-10,-9 0-23,14-2-22,-8-2-39,2 1-28,-2-1-129,1 0-280,-2-1 123</inkml:trace>
  <inkml:trace contextRef="#ctx0" brushRef="#br0" timeOffset="172214.0751">4334 10910 42,'2'-2'260,"-2"2"-25,1-4-24,-1 4-25,0 0-22,0 0-15,0 0-17,0 0-16,0 0-13,6 8-9,-4-3-11,-2 1-6,0 4-8,0 0-8,0 0-3,1 6-6,1 0-5,-1 0-4,0 2-4,2 2-5,0-2-1,-2 0-4,1-3-3,1 5 0,-3-2-5,1-1-8,-1 1-9,2-1-16,-4 0-10,2-4-19,-4-1-15,2-1-18,1 2-13,-3-4-19,1 0-8,0-4-13,0 3-14,-1-1-131,0-5-294,-1 1 131</inkml:trace>
  <inkml:trace contextRef="#ctx0" brushRef="#br0" timeOffset="172456.8246">4367 10899 187,'0'-2'200,"0"2"-22,0 0-6,0 0-25,0 0 4,0 0-13,19 7-11,-10-1-11,0 1-12,-3-1-11,7 5-6,1 1-9,-1-1-7,1 1-10,-1 1-3,0-1-7,1 1-3,0 2-4,0-2-7,-3 2-5,1 2-10,-1-5-10,-3-1-25,-1 0-20,0-2-25,-1 0-25,2-1-30,-3 0-21,0-3-26,0-1-110,-3 0-293,4-1 129</inkml:trace>
  <inkml:trace contextRef="#ctx0" brushRef="#br0" timeOffset="172718.2779">4920 10891 24,'-9'-2'209,"3"2"-20,6 0-15,-13 1-19,7 0-5,-2 1-27,3 1-13,-4-2-11,4 2-7,-5 3-10,2-1-8,-1 2-8,3-1-7,-2 0-6,3 3-5,-3-2-4,3 2-5,-1 0 1,1 1-6,0 0-1,-1 0-5,1 3-7,0-1-3,-4 2-11,2 0-14,0-2-20,-5 2-15,0-1-4,0-1-14,-2 2-4,3-4-10,1-1-1,1-1-4,0-4-6,1 1-11,-2-2-12,6-1-94,-2 0-218,-1-1 97</inkml:trace>
  <inkml:trace contextRef="#ctx0" brushRef="#br0" timeOffset="172963.9455">4849 10896 6,'4'-3'207,"-2"2"-7,-2 1-12,12 2-15,-10 1-11,2 1-14,-4 5-13,4-1-11,-3 3-13,2 0-8,-2 6-2,3-2-21,-4 2-8,0 1-4,4 3-12,-2-2-3,2 5-7,-4-6-4,4 0 0,1 7-4,-1-6-6,1 2-1,1-4-4,1 2 0,-1-2-5,-1-2 1,2 0-4,-2-1-10,-2-2-11,0-1-10,0-2-23,-2 0-10,1-1-34,0-2-17,-1 0-36,0-1-30,-1 0-135,0-5-322,0 0 142</inkml:trace>
  <inkml:trace contextRef="#ctx0" brushRef="#br0" timeOffset="173170.7532">5198 11202 106,'9'0'204,"2"-1"-12,2 0-9,6 1-14,0-3-12,3 2-18,1-1-14,-3 0-11,7 0-11,1-1-11,-5 1-9,-4-1-16,3 1-33,0 0-57,-4-3-67,-4 1-187,-4-2-298,0 1 132</inkml:trace>
  <inkml:trace contextRef="#ctx0" brushRef="#br0" timeOffset="173783.8754">6251 10879 1,'1'-5'252,"-1"5"-21,1-3-27,-1 3-20,0 0-22,0 0-15,0 0-8,0 12-18,-1-3-9,0-1-14,-1 6-5,2 2-10,0 0-9,0 2-10,2 0-6,-2 1-4,1 1-6,0-2 17,1 2-9,1-3-6,1 3-7,-1-4-17,2-1-15,-4 1-15,2-4-20,-3 4-18,1-5-17,-1 0-24,0-3-22,0 3-17,0-6-8,-3 3-19,1-4-128,-3 0-299,1-2 133</inkml:trace>
  <inkml:trace contextRef="#ctx0" brushRef="#br0" timeOffset="174706.5643">6116 10871 155,'-2'-6'264,"0"2"-18,1-1-21,-1 2-20,0-2-19,2 5-23,-1-6-14,1 6-15,5-6-14,3 5-11,1 0-13,5-1-12,1 1-10,7-1-8,13-1-8,-5 4-13,1-1-14,2 0-20,-3-1-3,-4 3-33,1 1-16,-5-5-15,-5 4-8,-4-2-9,-1-2-3,1 2 7,-6 0 4,0-1 2,-7 1 7,11-2 11,-6 0-3,-1-3 10,-4 5 7,4-5 0,-4 1 13,0 1 10,0-2 10,0 0 7,-1 1 11,1 4 4,-3-7 11,1 5 10,-3-3 2,3 2 7,2 3-4,-2-4-1,2 4-5,-4-3-8,4 3-2,-3-5-7,3 5-5,0 0-1,0 0-6,0 0-1,0 0-2,-5 9 3,4-4-6,1 0-2,0 2 2,3-1-1,-2 3 1,0 3-3,2-2-2,1 7 2,-2 0-3,-1 1 2,4 0 1,-2 2 0,1 6-4,-3-8 4,-1 7-1,3-1-1,-1 1 1,0-4-2,-1-2-2,1-1-3,0 1-4,-2-1-5,0-3-7,0-2-8,2 0-4,-2-4-2,2 3-2,-2-4-1,2-2 0,-2 0 5,0-1-2,1-3 9,2 2 1,-3-4 4,0 0 8,0 0-7,11-6 5,-7 1 3,4-3-5,-3 1 4,1-4 8,2-3 0,1 0 2,1-1-2,-1-2 4,-1 3 6,2-1 2,3 1 8,-3-2 7,-3 8 8,0-4 3,-1 6 4,1-2 2,-1 4-4,-3 0 1,-2-2-7,4 2-7,-1 2-5,-4 2-1,4-2-6,-4 2 4,6 0-5,-6 0-2,7 3 4,-3 0-3,-1 1-2,4 3 5,-1-5-8,-1 9 0,2-5 2,0 4-3,-1-3-2,1 4 1,2-2 4,1 0-4,-1 0-2,-1-1-1,-2 1 3,7-2-4,-5 2 2,1-2-1,1-1-3,-1-1 0,0 2-1,2-4 1,-1 2-1,-2-4 1,-1 1-4,3-2 1,-3-2 0,2 1 4,1-4-5,1 0 1,-2-2 6,2 0-5,-2-2 2,0-4 1,1-2-2,-2 1 0,1-1-2,-4 1 5,5-3-3,-2 0 9,-3 6-9,-4 0 0,3 0 0,-4 0 2,0 2 2,3 4-1,-3 0 2,0-2-4,-3 2 1,3 2 1,0 3-5,-5-6 0,3 3-1,-1 0 0,3 3 2,-8 0 3,8 0-6,0 0 0,-11 6 1,3-5 5,6 3-3,-1 2 0,-2 0 2,2 0-1,0 3 1,0 2 0,3-1 6,-3 1-9,3 1 1,0-2 4,3 5-1,-2-3-1,4 1-2,-2 3-1,2-2-2,0 2-6,0-6-9,-1 1-15,5 1-23,-4-2-20,0 0-14,3-2 0,-3-2-24,4 1-13,-4-2-23,0-2-88,-1-3-263,1 1 117</inkml:trace>
  <inkml:trace contextRef="#ctx0" brushRef="#br0" timeOffset="175062.0434">7274 11014 160,'0'0'183,"9"3"-17,-9-3-12,9 4-19,-4 0-7,0 0-15,0-1-12,-1 4-8,1 1-10,2 3-6,-4-2-9,0 0-3,-3 3-6,4-2-5,-4 2-4,0 0-13,-1 0-11,-2 0-10,2 0-15,-2-2-13,1 1-18,-2-1-15,0-2-8,2 1-12,0-3 4,0-1 2,2 0 7,-2-1-1,2-4 10,-2 4 7,2-4 17,0 0 20,0 0-2,0 0 8,-7-12 12,6 8 3,1-2 14,0-2 7,1-2-4,2 0 8,-2-2 2,3 0 0,-1 0 5,3-4-5,0 5 4,-2-1 1,0 3-4,1-2-4,2-1-4,-4 3-2,4 2-6,-1-3-6,-1 2-11,0 2-20,2 2-34,-2 0-39,4-3-40,-1 2-58,-5 2-96,5-2-291,-3 3 130</inkml:trace>
  <inkml:trace contextRef="#ctx0" brushRef="#br0" timeOffset="175770.8723">7550 10989 22,'0'6'158,"3"0"-15,-2 1-15,0 3-10,1 1-12,0 1-10,3-2-8,-4 3-16,1 1 2,-1 1-8,1-1-4,-2 1-9,3-1-8,-3-3-5,-1 2-11,1-1-7,-2-1-7,1 0-9,1-1 3,-1-2-27,0-2 1,-2 2-7,2-4 10,1 1-8,0-5 7,-4 8-4,4-8 6,-1 3 10,1-3 0,0 0-7,0 0 11,-1-13-4,1 9 9,1-7 1,0 3 1,-1-5-3,5 1 5,-2-5 2,-1 0 1,2 1-2,0-2 14,-1 2 12,-1 0 16,3 6 2,-3-3 0,4 1 7,-5 5 0,2-4 1,-2 7-5,3-2-10,-2 1-4,2 1-6,-4 1-6,5 1-3,-5 2-6,13 2 2,-8-1-5,0 3-2,3 2-1,-4 2 2,3-2-4,1 6-1,-3-1-3,2-2-1,0 4-1,1 3-2,-3-2 1,2-2 0,-5 1 2,2-3-2,1 2-1,-4-1-3,3 0 1,-1-1-3,-2-2 1,0 3 1,0-5-6,1-1-5,-2 2 3,1-3 1,-1 0-5,0 1 5,0-5 0,-1 4-2,1-4 2,0 0 13,0 0-11,0 0 1,0 0-3,-8-13-6,7 8-2,-2-3-9,2-1-7,-4-3-9,5-4 4,0 0 1,5-2 1,0 2 0,-1-2 1,0-1 5,3 2 4,2 3-4,-2-1 6,-1 3 3,1 5-4,-1-3 8,3 2 1,-2 1 11,1 0 4,1 3-2,-3 1 7,2 3 6,-4-3-5,5 3 1,-9 0 7,14 3 0,-8-2-6,2 3 4,1-1 1,-3 3 0,2-1 1,1 2-5,0 3 3,-1-3 0,-2 3-5,-1-2-2,-2 1 3,6-1-1,-4 1-5,-4 0 14,4 2-11,-2-2-5,-2 1 2,2 0 0,-2-1 0,-1-1-1,-4-3-2,4 5-1,-4-4-12,3 2-5,-3-1-11,0-5-17,2 4-25,-2-2-32,-1 0-22,2-1-35,3-3-105,-7 0-283,7 0 125</inkml:trace>
  <inkml:trace contextRef="#ctx0" brushRef="#br0" timeOffset="176242.7262">8206 10986 136,'0'0'199,"-14"0"-14,4 0-7,2 3-17,-5-3-15,4 1-15,1 2-12,-2-1-12,1 2-10,0 0-10,0 0-9,0 0-8,0-1-2,2 4-8,-1 0-7,-1-3-5,0 5-4,0-3-4,0 4-9,3-3-3,1 2-13,0 1-13,2 0-13,0-2 0,0 1-8,0 3-19,3-3-5,0 0-12,3 2-7,-2-1-3,4-3 1,-2 3-1,3-8 3,0 7 0,1-5 10,-1 0 2,1-4 0,0 0 13,1 0 5,-2 0 16,3-4 2,-1-2 15,-2 2-2,3-1 3,0-2 14,0-2 9,-2 0 2,0 0 10,2-1 5,-1-5 1,0 3 2,-1-5 4,-1 3 14,1-1 3,-4 1-2,4 0-6,-1 4 2,-4-1 5,2 2-3,-2-1-1,-3 2 0,2 2-4,-2 1-6,2 0-8,-1 3-5,1-2-5,-1 4-5,0 0-4,0 0-4,0 0-3,0 0-2,0 0-1,-7 14 0,5-6-1,2 2-1,-1 2 3,0 4-6,1 0-3,0 2-5,0-3-9,0 3 3,0-1-9,-2-2-4,2 2-16,0 0-8,0-1-16,-2-5-8,2 3-21,0-3-26,-2-2-18,-1 0-18,2-4-11,0 2-115,-1-2-297,-1-2 131</inkml:trace>
  <inkml:trace contextRef="#ctx0" brushRef="#br0" timeOffset="176512.4277">8335 10812 12,'0'0'216,"0"0"-11,0 0-23,5 7-12,-4 0-13,2 2-18,-3 0-13,0 5-10,1-4-12,2 11-7,-1-4-5,-1 8-5,3 1-3,0-1-10,0 0-4,-4-4-6,5-2-9,0 7-2,3-6-4,-6-1-5,5 5-5,-4-7-2,0-2-8,-2-3-9,1 2-19,-2-2-21,1-1-34,-2 1-50,1-3-40,-2-1-54,0-3-103,-1-1-325,-2 1 144</inkml:trace>
  <inkml:trace contextRef="#ctx0" brushRef="#br0" timeOffset="177790.3517">9389 10926 106,'8'-7'184,"-1"-1"-8,2 1-6,-5-1-7,4-3-12,-7 5-6,0-2-15,2 1-7,-3-4-14,0 3-8,-4-1-10,0 2-9,-1 2-6,0-2-11,-8 1-6,4 2-13,-3 2 1,1 0-8,-2 4-3,-1 0-5,3 1-5,-3 2-2,1-1-5,-4 1 0,6 2-8,2-2-1,0 3-3,1 1-2,2 0-2,1 1-2,2-2 2,2 4-6,-4-3 3,10 2-6,-3-1 1,4 1-3,1-1 7,1 4 1,2-2 0,2 3-5,2-4 2,0 2 0,-4-2 3,5 2-5,0-1 1,-2 1 4,-1-3 0,-3 1 4,1-3-5,-1 2 1,-1-1 0,-1 0-4,0-1 7,-1 0-2,-3-2-4,1-2 4,-3 2-4,-1 1 1,4-3 0,-4 2 6,-2 0-2,0-2 0,1 2 7,-3-5-13,-4 2 4,3 0-5,-5 0 6,2 0-4,-1-2 1,-3-1 1,-3 0-4,1-1 5,0 1 0,-5-3 5,2-3-6,0 3-1,1-2 2,0-1 1,0-1-1,0 1-2,0-4 1,6 6 4,0-2-5,1 1 9,0-1-4,4 0-3,-3 0 1,3 0-10,5 1-16,-4-1-18,5-1-26,2 1-22,0-4-29,3 1-42,1 2-122,4-3-306,2-4 135</inkml:trace>
  <inkml:trace contextRef="#ctx0" brushRef="#br0" timeOffset="178177.9987">9682 10715 167,'-4'-2'197,"4"2"-24,0 0-23,0 0-16,0 0-9,0 0-15,-3 12-11,2-4-10,1 6-2,0 3-21,0-1 4,1 2-11,0 2-3,1 5-3,-2-6-10,7 9-5,-3-1 0,-1-9-1,1 8-7,-2-6-2,5 6-5,-4-4-1,3-4-12,-2 2-20,2-3-16,-4 0-26,2-4-22,-1-1-18,-1 1-17,1-1-11,-3-1-118,0-1-256,-1-3 114</inkml:trace>
  <inkml:trace contextRef="#ctx0" brushRef="#br0" timeOffset="179016.3063">9628 11012 122,'0'-4'163,"2"1"-9,2-1-19,4-1-13,-3 2-13,8-1-15,-3-1-1,9 0-10,-1 1-13,3 1-10,0 0-10,9 1-12,-5-2-6,3 2-14,-6-2-29,-3 2-4,-3-1-10,-1 2 0,-5 0 11,-2-1-5,4 1 1,-7 0-2,1 1 12,-6 0 0,6-3 1,-6 3 8,4-3 6,-4 3 8,1-4 4,-1 4 4,0 0 9,-1-5 3,1 5 14,0 0-12,0 0 12,-4-5-3,4 5 2,-5-2 0,5 2-2,-4-2-5,4 2-8,0 0-3,-5-1-7,5 1-3,0 0 1,0 0-4,-11 5-1,8-1-3,1 0 2,-1 0-2,2 1-2,-2 2-3,1 0-3,-2 1 2,4 1-3,-2 1 3,2 2-2,0 0-1,0-1-1,0 0-14,2 3-5,-1-1-6,-1-3 4,3 4-11,-1-2 1,1-2-7,-1 0 2,3-1-6,0 0 4,-1-1 2,0-3-1,1-1 8,0 1-4,-1-2 5,1 1 5,3-3 1,-3-1 2,-5 0 6,14-4 5,-8 2 7,0-2-7,-1-1 21,2-2 4,1-1-7,-3-1 6,1-3-5,-2 0 0,2 0 2,0-2-2,-5-1-4,3-1 0,-3 4-2,3-3 4,0 4-1,-3-3-5,-2 2 1,-3 2 4,0 0-3,3 0-7,-3 1 12,0 2-1,1-1 5,1 2-1,-3-1 4,5 2-2,-4 0 3,4 2-1,-2-1 2,2 4 3,0-8-4,-3 5-6,3 3 4,6-3-7,1 2 2,-2 1-1,3-1 2,-1 1 3,5 1-1,-2 0-1,3 2-4,-3 5 3,4-2 4,2 2-13,-1 0 14,-1 3-10,1 0-6,-5 2-1,1 0 4,-4 2 1,2 2-6,-4-1-11,-1 1-11,0 1-19,-3-5-15,-1 4-26,2-1 10,-5-3-16,3-2-1,-4-1 6,0-1 8,3 1 5,-2-5 16,2 1-1,-3-2 9,2-1 14,-2-1 9,2 0 22,2-2 8,0 0 15,0 0 5,-11-6 11,7 3 5,1-1 4,0-3-2,-2-2 0,1 0 4,0-2 14,-1 1-4,1-2 3,2-1 6,-1 1 1,3 1-7,-1-5-9,3 2-1,-2 1-4,4 2-6,-2 0-4,2-3-14,3 4-7,3-3-10,3 1-16,1 2-17,2 0-32,1 1-32,10-6-33,-1 7-40,2-3-123,-1 3-308,-1 0 136</inkml:trace>
  <inkml:trace contextRef="#ctx0" brushRef="#br0" timeOffset="179946.9614">10516 10901 78,'-8'7'146,"1"-5"-5,-1 2-5,3 0-12,-3 1 1,4-2-17,-2 2-18,1 0-8,-3 2 0,2-3-15,-1 4-3,1-2-9,-1 2 6,2 2-13,0-3-2,1 2-8,2 2-6,1-2-4,-2 1-5,2-5-5,1 7-8,1-7-13,4 4 2,-1-3-3,1-1-3,-1 1-6,1-3 1,2 1-5,3-3 3,0 2 1,-1-4 0,1-1 5,-2 0-2,2-1 11,0-5 19,-1 4-8,0-4 11,0-2 5,3-4 0,-1 1 3,-1 0 0,1 0 5,-2-1 21,-3 4 5,1-2 6,-1 2 2,-2 2 2,-1 2-6,0-4 4,1 4-2,-2 3-9,0-1-7,0 0-5,-1-1-9,-1 5-4,4-4-7,-4 4-6,0 0-1,0 0-3,0 0-2,0 0-2,-7 12 1,7-7-6,-4 4-10,4 1-4,0 0-5,0 2-1,0 2-6,0 3-8,4 0 1,-2-2 3,2 2-17,-3-1 5,4-3-8,2 2-5,-1-1 3,2-2 0,-2-4 7,2 1-1,0-3 0,3 0 10,-1-1 1,-1-4 4,5 1 3,-6-4 1,6 1 6,0-3 3,-2-1 3,-2-2 16,-1-1 5,1 0 14,1 1 3,-4-4 3,2-2 5,-3 1 1,2-5-4,1 3-3,-3-2-5,-2 0-1,1 1-5,-4 3-4,3-1 1,-2 3-7,1-1 3,-3 1-4,0 3-1,0 1-7,0 0-2,-4 1-3,-1 4-1,5 1-5,-10 0 0,10 0-2,-14 5-3,5-1-5,1 1-5,-1 2-5,2 1 1,-2 1-5,4 0-7,0 0 1,-3 2-9,7-2-1,-3 0 0,0-2 5,2 1-1,2-1 5,0 0-1,0 1 17,3-5-10,0 2 7,-1 2 5,1-2 6,1-2-2,0-1 12,0 2 10,-1-2 7,1 0 1,-4-2 2,11 1 7,-7 0 6,0 1-1,1-2-6,-5 0-5,6 3-1,1 1-4,-4-2 1,2 3-2,0-2 0,0 4 0,2 1-6,0-1 4,-2 4-8,-1 5 6,-1 0-4,-1 2 3,0 0 2,0 9 2,-2-2-4,-2 1 0,0 3 1,0-6-3,-1 2 2,-1 2-2,0-7-2,-2 6 2,1 0-6,1-2-3,0-6 3,0 1-6,1-2 3,0-5 4,0 0-3,0 0-3,-2-2 7,5-5 6,-2 2-7,1 0 1,0-4 6,-1 1 9,1-1 11,1-3 8,-4 3 17,4-3 4,0 0 2,-4-8-2,0 3 1,3-5 5,-1-1 1,-3-4-6,1 3-8,3-5-2,-3 0-2,0-2-4,0-1-3,2-6-4,-2-1-6,0-2-2,1 0-4,2 1-10,2 2-7,3-2-20,-4 2-19,3 1-22,-2 5-32,3-6-32,1 6-27,0 0-40,-2 2-168,2 1-386,1 2 170</inkml:trace>
  <inkml:trace contextRef="#ctx0" brushRef="#br0" timeOffset="180315.8616">10991 11064 129,'0'0'164,"0"0"-7,0 0-9,14-4-14,-8 2-8,1 0-12,3-4-5,1 3-2,-1-3-6,1-2-5,0 2-6,1-3-3,-3 1-11,-2-3-5,4 2-6,-5 0-6,2-3-9,-3 3 3,-1 0-13,1 1 0,-2-2-4,-1 3-7,-2 0-4,0 2-4,-5 0-3,4 1-1,-3 0-7,-5 3 0,1 1 1,-2 1-5,0 3-1,0 1-2,0 2 1,-1-1-1,2 1-1,1 2 1,0-1-1,0 2-2,0 0-1,6 1 1,-2 3-1,3-3 3,1 7-5,0-4 11,6 2-8,1 0 5,-2 0-2,2-1-4,2-1 3,-4-4-4,3 2 3,-1-3-3,0 1 1,2-3 5,1 1-3,-2-2 4,1-1 0,0-1 1,-3 0-2,3-1-14,1 0-4,-2 0-23,0-3-33,2 0-56,3-3-37,-8-1-143,4 0-332,-2-1 147</inkml:trace>
  <inkml:trace contextRef="#ctx0" brushRef="#br0" timeOffset="181262.7341">11882 10712 26,'0'-2'273,"0"2"-23,-1-7-26,-3 5-23,4 2-23,0 0-22,0 0-21,0 0-10,0 0-11,0 0-4,-8 17-15,7-6-7,-2 2-10,1 4-10,1 0-3,-1 1-7,0-1-8,2 4-4,0-2-6,1 8-17,-1-4-11,0 2-20,1-4-19,2 4-11,-3-7-27,-1-1-24,1 3-12,0-10-24,-2 3-13,2-2-2,-1-1-23,-2-5-91,-2 4-275,0-4 122</inkml:trace>
  <inkml:trace contextRef="#ctx0" brushRef="#br0" timeOffset="181478.8316">11844 10789 124,'2'-8'228,"-2"3"-12,0 1-26,3 0-20,-3 0-22,1 1-16,-1 3-14,0 0-10,0 0-11,0 0-4,18 10-1,-9-5-9,-2 4-9,3 4-9,1-1-4,0 2-6,0 1-8,-1-1-4,0 0-2,3 1-5,0 0-15,-2 2-10,3-5-18,-5 2-26,0 1-16,1-6-30,-1 1-33,-1-3-19,2 1-18,-1-3-134,1 2-305,-3-5 135</inkml:trace>
  <inkml:trace contextRef="#ctx0" brushRef="#br0" timeOffset="181705.8983">12299 10747 19,'-7'0'194,"7"0"-13,-10 0-12,2 0-18,-2 5-12,0-1-19,1 2-17,1-1-3,-3 2-15,0-1-7,2 2-8,-1 1-2,1 1-13,2 0-2,-5 2-1,2-1-5,2 4-9,-3-2-1,0-1-5,3 4-1,-1-2-10,2-3-15,1-2-36,-4 1-10,3 0-18,1-5-29,0 3-21,-1-3-9,3-1-21,-1 0-75,-1-2-229,2-1 103</inkml:trace>
  <inkml:trace contextRef="#ctx0" brushRef="#br0" timeOffset="181933.8059">12258 10746 30,'0'0'176,"0"0"-5,6-2-9,-6 2-6,0 0-6,4 11-13,-3-5-13,-1 1-13,3 4-11,-1-1-12,-2 1-7,1-1-5,-1 2-9,3 2-6,-3 3-7,0-2-8,4 0-1,-1 3-11,-2 0 5,3 1-2,0-2-6,1 0 0,1 0-7,0-1-11,-1 1-16,2 0-15,-1 1-29,1-3-22,-2-4-25,0-1-22,-1 0-16,0 0-130,-3-4-282,1 0 125</inkml:trace>
  <inkml:trace contextRef="#ctx0" brushRef="#br0" timeOffset="182330.0815">12549 11029 101,'4'-4'187,"-2"1"-22,4 0-14,-3-2-9,5 1-24,-3-1-6,5-1-10,-1 1-8,1 0-9,2 0-5,3-4-20,-4 2 7,1-4-8,0 5-8,0-5-9,0 2-3,0-3-7,-6 2 3,0-2-4,1 5-8,-3-4-3,-2 0-3,1 4 5,-3-1-5,0 1-6,-2 3 1,-1-2 1,-1 1-7,-5 1 2,-1 1-5,-2 1-1,-2 4 0,1 2 6,-1 0-5,-3 3 0,6-2-1,0 1-4,-1 0-1,3 1 9,-2 1-7,4 0 1,-2 3 0,4-4 1,0 4 0,3-1 1,-1 2-3,2-2 2,2 3 1,2 1 1,-1 0-18,5 0 7,1 1 0,3 0 0,-5-5 5,6 2-5,-4 1-1,1-5 0,4 3-2,1-4-8,-1 0-6,2 1-2,-2-4-14,1-2-22,-1 1-10,7-1-24,1-2-21,-2-2-19,1-3-73,0 1-226,0-1 100</inkml:trace>
  <inkml:trace contextRef="#ctx0" brushRef="#br0" timeOffset="182829.6004">13078 10868 152,'-17'-1'160,"3"2"-19,2-1-13,0 0-11,-1 4-6,-1-1-11,3 1-7,-1-3-14,3 1-6,-1 5-8,2-3-8,1 0-8,-2 4-2,4-2-3,-3 2-5,2 1-5,2 2 3,0-2-8,0 3-6,3-3 1,0 4-17,1-1 8,1-1-8,0 1 3,3-1-4,0-4-12,2 2-3,1-2 2,-2 1-9,0-3 1,4-2-5,1-3-9,0 0-3,2-3 8,-2 0 1,3-1-5,-3-6 9,0 4-2,1-5 13,1-1 4,-2 0-10,3-4 8,-3 2 0,1-2 8,0-4 1,-2-2 6,6-2 2,-6-2-5,4 2 22,-3-1 0,-2-4 9,-2 3 7,2 0 13,-4 6 17,-2 1 4,0 1 7,-2 1-12,0 0-3,-4 5-2,3 1-1,-2 1-2,2 2-11,-2 2-5,3 0-6,-2 1-9,0 3-6,2 2-2,-5-2-4,5 2-5,0 0-1,-11 9-5,6-6 0,0 7-2,2 1-2,-1 5-7,0 0 12,4 8-2,0 1-2,0-6-5,4 9 0,0-3 1,1 1-8,3-1 7,-2-1 0,-1-6-1,0 1-4,-1 3-5,0-3-5,0 0-19,1 1 0,-2-4-7,2 2-14,-2-2-14,-1-2-16,0-6-16,0 4 1,0-1-20,-1-5-15,1 1-29,-2-2-108,0-3-290,0-2 128</inkml:trace>
  <inkml:trace contextRef="#ctx0" brushRef="#br0" timeOffset="183068.0572">13395 10921 133,'4'5'202,"-4"-5"-20,-2 7-23,2-7-13,-4 7-14,3 0-14,0-1-13,0 1-8,1 2-9,0 1-7,0 0-4,0 2-16,0-2-2,0 2-4,1-2-8,-1 1-1,2 2-4,0-3-8,-1-1-12,0-4-20,-1 3-24,0-4-23,0 1-24,2 0-14,-2-3-21,0-2-31,0 0-104,0 0-258,0 0 114</inkml:trace>
  <inkml:trace contextRef="#ctx0" brushRef="#br0" timeOffset="183230.4458">13408 10767 271,'-2'-3'259,"2"0"-25,0 3-22,-1-7-23,1 7-19,0 0-21,0-5-18,0 5-23,0 0-21,0 0-20,0 0-27,0 0-35,0 0-55,0 0-47,5 12-59,-5-12-115,0 10-291,0-5 129</inkml:trace>
  <inkml:trace contextRef="#ctx0" brushRef="#br0" timeOffset="183694.8215">13597 10867 140,'0'4'213,"-4"0"-16,3 0-10,-1 0-18,1 2-15,0 1-18,2-3-12,-1 5-14,1-4-11,-1 4-9,2-1-6,-1 1-8,2 3-8,-1-3-6,-1 4-5,6-2-3,-3-1-10,-1 1-8,4-3-8,-4 3-14,2-3-10,1 3-11,-1-4 2,0 2-8,2-2 0,-1-3-4,1 1 3,1-3-3,-1 0-4,4-1-2,-5-1 0,2 0 3,2-3 3,0 0 6,-1-5-5,2 3 4,3-5-2,-1 1 2,2-5 1,-2 0 3,-3 0 6,3-1 8,-3-2 8,-1 3 12,1-2 8,-2 3 15,-3 1 1,-1-1 7,-2 4 5,1-3 0,-1 7-6,0-3-1,-1 2-10,-1 1-2,-1 0-7,-1 2-4,-1-2-4,0 2-5,-2 2 4,1-2-8,4 3-5,-8 0-2,8 0-4,-7 3 1,3 1-1,1 2-1,-1 0-2,3 0-1,0 5 1,1-3 2,1 5-3,0-1-6,3 5-3,0-1-6,2-1-2,1 1-9,-2 0-11,-1 0-23,2 0-23,1-3-23,-2 1-30,0-1-30,-1-3-40,-2-4-108,-1 0-335,2 1 147</inkml:trace>
  <inkml:trace contextRef="#ctx0" brushRef="#br0" timeOffset="184419.2664">14100 10845 191,'3'-2'242,"-3"2"-31,4-4-21,-4 4-22,0 0-14,0 0-21,0 0-11,6 12-11,-6-7-13,1 3-7,0 5-7,-1 0-9,0 2-6,0 3-9,-2-1-3,0 3-9,0-1-11,-3 1-16,1-2-19,0 0-1,1-3-15,0-1-2,-2-3-22,2-1-4,2 1-3,0-6-11,-2 1 4,1-1 5,2 0 10,-3-3 5,3-2 3,0 4 2,0-4 2,0 0 1,0 0 1,0 0-4,3-11 15,-1 6 0,1-2 1,2-3 3,0 1-4,0 0 7,2-5 0,0-2 1,-3-1-4,6 0 3,-3 2-3,0-2 7,1 1 8,0 2 12,-1-2 9,1 5 10,-4 2 9,2 0 2,-2 5 5,-3-1 1,2-2-9,-1 4-6,2 0-10,-1 2-3,-3 1-6,0 0-1,0 0 0,9 5-5,-8 3 4,4-2-5,-1 3 6,0 2-9,0 0-1,0 4 1,-2 2-1,3-2 0,-1 2-3,1-2-2,-1 3 3,-2-4-7,0-2-1,0 1-4,1-1-3,-3-3-2,0 2-1,1-2-3,2-2 3,-3-1 4,0-2-5,1 1-1,-1 0 5,0-1-1,0-1 11,0-3-8,0 0 1,0 0 3,0 0-5,0 0-6,0 0-8,0 0 4,0 0-3,-6-12 2,3 4-10,3 3-4,0-4-7,-1 0-3,1-3 2,0-5-9,1 1 1,3 0 5,0 2-1,1-4 2,2 1 2,1 3 7,1-1 2,-1 1 7,2 0 3,0 6 2,-1-1 12,-1 1-2,-2 1 12,1 1-4,2 0 14,2 1 3,-6 4 8,0 0 1,3 0 10,-3 1 3,5 0 1,-5 1 1,3 0-3,-4 2-2,5 0-4,-3 6 2,0-4-4,1 5 0,1 0-1,-3-1-2,0 3-1,0-1-3,0 1 2,-1 0-8,0-1 0,2 4 0,-5-4-2,2 0-4,0 1 0,-1 0 2,-1 0 1,0-4-4,-1 3-2,0-3-20,-1-1-13,0 0-26,-3-2-35,2 0-40,-2 0-178,-4-1-328,2-4 145</inkml:trace>
  <inkml:trace contextRef="#ctx0" brushRef="#br0" timeOffset="184608.7603">14921 11086 91,'0'0'272,"6"3"-13,-6-3-14,0 0-21,0 0-24,5 1-22,-5-1-12,0 0-26,0 0-26,0 0-24,5 3-25,-5-3-31,1 3-39,-1-3-56,0 0-67,0 5-186,0-5-341,-6 4 151</inkml:trace>
  <inkml:trace contextRef="#ctx0" brushRef="#br0" timeOffset="195860.2583">9857 14423 118,'0'0'172,"0"-4"-9,0 4-17,0 0-16,1-4-12,-1 4-11,0 0-19,0 0-8,0 0-7,0 0-8,0 0-9,4 8-1,-3-1-9,-1 3-5,0 1-8,3 4-1,0 2 1,-3 8 1,0-4-10,3 4 0,-2 2-1,-1-1 0,0 5-1,0-2-7,-1 4 4,1-3-5,0-1-1,-3 3 2,3-2-1,0 1-4,0-3 2,0 1-1,0-1-5,0-2 2,0-1-3,0-5 2,0 8-4,0-10 5,0 2-2,0-2-5,0-1 3,0 0 2,0 2-3,0-3-1,0-2 1,0-2 1,0 0-4,0 1 2,0-1 0,0 0-1,0-3-1,0-1 3,-1-2-3,1 1 6,0-1-9,0 1 6,-2-3-1,2 1-1,-3-2-1,3 2 4,0-5-3,0 5-1,0-5 3,0 4-3,0-4 3,0 0-2,0 0 3,-1 3-5,1-3-3,0 0-8,0 0-12,0 0-11,0 0-27,0 0-34,0 0-50,0 0-112,0 0-280,0 0 124</inkml:trace>
  <inkml:trace contextRef="#ctx0" brushRef="#br0" timeOffset="197282.6023">9869 15262 2,'0'0'89,"0"0"-9,0 0-4,0 0-9,0 0-7,0 0-2,0 0 0,0 0-2,0 0-8,0 0-1,0 0-7,0 0 2,0 0 9,0 0 4,0 0 3,0 0-1,0 0 3,0 0-6,22 7-4,-11-6 3,6 0-1,5-1-1,-3 1 2,11 1-4,5-1 4,-3 0-8,5 2-8,3-2-4,11 1-2,0-2-1,3 0-4,1 1-2,1 2 3,1-1-2,0 1-6,0 0-7,-1 0-2,-2-2 4,1 3-2,0-1-2,4 3 1,-2-4 0,1 3-1,-1 0 2,0-2-9,0-2 3,-1 1 1,0 1-3,-1-1 1,-1 1-1,0 3-4,-2-4 2,-12 1 1,-1 3 0,16-3 3,-4-1-3,2 1-1,-14-3 4,15 7-3,-3-7-3,-13 2 2,14 1-2,-13-2-2,1 0 0,1 1 4,-4 0-6,14-3 5,0 2 2,-15 2-3,1-3-2,0 5 2,0-3-3,-1 0 4,2-1 0,-1 1-1,-1-2 1,4 3-1,12-1-2,-15 1 0,14-1 0,-11 0 1,-2 0 3,3 1-4,10-3 5,-1 3-3,-10-2 1,-1-1 2,12 1-1,-10 3-3,-4-3-1,2 1 1,12-1-4,-16 3-2,3-3 0,1-1 7,-3 4-4,0-2 0,2 0-1,-2-2-1,2 0-5,2 3 2,-3-3-2,0 3 2,0-1 1,1-1 0,1 0-2,0 2 0,-2 0 4,2-2 1,-2 2-4,0-3 0,2 3-1,1-1 1,-4-2-1,0 2 4,2-2 1,-4 1-5,-1-1 6,-3 2-4,3-2 2,-1-2-4,-1 2 7,-1 0-3,1-2-4,-3 0 7,3 1 1,-4-2-5,1 3-5,-2-3 4,4 1-9,-1-3 5,-2 3-3,4-3 3,-4 2 2,5-1-10,0-1 2,0 5 6,3-7-4,-3 7 7,1 0 4,1 0 1,-2 0-8,1 0 2,-2-1 2,1 1-4,-2 1 8,-2-4-3,2 4-1,-2-2 1,0-2-1,0 0 6,0 3-3,0-1 10,-2 1-11,3 0 3,-2 0 0,3-3 1,-5 1 0,4 2 8,-1-3 0,1 2 3,0 0-6,-1 1-1,3-2 5,-4 2 3,3 0-9,0 0-1,-2-2 4,2 2-2,-2-6 3,2 6 4,-11 1 0,11 1-1,-2-4 2,-7 1-2,2 1 1,-3 1-1,1-2 4,7 1 4,-11-1 0,2 0 3,-2-1 2,-1 5 0,-2-4 3,-1-1-8,-1 1 0,2 1-4,-3 0-1,2 0-2,-3-1 5,-1 1 7,-4 0 4,4 0 2,-4-3 1,-5 3-2,12 0 0,-12 0-4,5 0-1,-5 0-1,9 0-7,-9 0-1,2-3 2,-2 3-2,0 0 7,7 0-12,-7 0-2,0 0-12,0 0-14,0 0-22,0 0-27,0 0-35,0 0-63,0 0-93,0 0-282,-18-4 125</inkml:trace>
  <inkml:trace contextRef="#ctx0" brushRef="#br0" timeOffset="198516.4127">16200 14144 59,'-2'-4'116,"2"4"-13,0 0-6,3-4 1,-3 4-8,0-6-2,0 6-4,0 0-7,2-2-9,-2 2-5,0 0-6,0 0-8,0 0-3,-1-5-9,1 5 5,0 0-13,0 0-2,0 0-8,0 0 4,0 0-8,-6 14 2,2-6-1,-1 1-7,0 0 6,0 2-3,0 0-1,1 6-1,-4 0 3,2 0 1,4 2 6,-4-1-8,5 0-1,-4 2 6,1 7-3,-3-7-5,5 6 4,-1-2-4,-5 4-1,5-3 2,0 1-4,2 1 3,-2-1-2,2 1 0,1-2 2,1 3-1,-1-7 1,3 4-6,-3 2 2,-3-1-5,2-8 6,1 8 0,-2-2-9,4-4 7,-2 6-1,0-6-3,0-3 5,0 3 0,0-3-6,-2 0 5,2 0-2,-2 0-1,2 1 2,2-1 0,-4-1-3,4 0 5,0 0-2,-2 0-5,-2 0 2,2-3-3,2-2 5,2 7 2,-4-7 2,1 1-4,-1 5 2,3-6-6,0 2 1,5 2 1,-5-5-1,3 7 2,-2-5-3,1 0 3,-1 1 1,1-4-3,0 0 5,-1 3-2,0-4-2,-3 1 0,3 1-3,-4-2 4,3-2 0,-3-1 3,1 4-3,-1-3-3,0 2 6,0-4-2,0 0-4,0 1 8,3-1-9,-3 0 1,0-4 0,0 8-1,1-7 3,-1-1-3,0 5-13,0-5-15,0 0-25,1 3-37,-1-3-150,0 0-262,0 0 115</inkml:trace>
  <inkml:trace contextRef="#ctx0" brushRef="#br0" timeOffset="199587.7266">9835 14105 119,'0'0'140,"0"-4"-9,0 4-3,0 0-13,0-5-11,0 5-12,0 0-12,0 0-8,0 0-10,0 0-7,0 0-2,0 0-9,-3 21-2,3-13 7,-1 4-6,1 5-4,-1 2-4,-2 0-5,-1 6 0,3-1-3,-3 4-3,3-3-4,-3 4-2,0-1 2,2 0-4,-1-3-6,2 1 3,-4 1-3,4-9-1,-1 7 2,1 1-2,1-6 2,-5 1-3,5-4-13,-1 1-17,-1-2-8,2-4-23,0 0-18,0-2-24,0 0-26,-4 0-91,3-3-230,1 0 101</inkml:trace>
  <inkml:trace contextRef="#ctx0" brushRef="#br0" timeOffset="200576.7679">9902 14158 9,'-3'-2'44,"3"2"-5,0 0-7,-10-2-2,10 2-2,-7-3-4,7 3 0,-5-1-5,1 0-1,4 1 5,0 0 2,-10 1-5,10-1 2,-5-3-2,5 3 2,-5-1-4,5 1-1,0 0-1,0 0 2,-8 0-9,8 0 6,0 0-7,0 0 5,-8 3-3,8-3 6,0 0 2,0 0 5,0 0 4,0 0 2,0 0 10,0 0-10,0 0 13,0 0-5,0 0-5,0 0 10,0 0 2,0 0 2,-7 0 0,7 0-3,0 0-4,0 0 2,0 0-11,0 0 2,0 0-5,19-3-1,-6-1 4,1 4-8,1-1 1,6 0-4,0 1 0,10-1 3,-2 1 5,4 0-2,1 1-4,0-1-7,0 2 3,-2 0-5,-2-1-2,2 3 4,0-3-1,-1 3-3,-2-2-2,2-1 0,-2 3 0,-2-1 0,3-1 7,0 0-12,-2 3 3,0-3 1,2 2 0,0-3 2,-2 2-7,-1-1-1,3 0 3,0-1 0,-3 0-3,0 1 2,5-1-3,0 0 1,-3 1 8,3 0-9,-3 1 0,1-3 3,-11 1-4,4 0 2,-1-1 4,-4 0-3,1 0 2,-7 2-6,7-2 2,-8 0 3,2 0-1,-2 0-2,1 0 2,-2 0-2,-1 0 3,4-2 3,-2 2-8,-2-1 1,4 1 3,0 0-4,-3-1 2,0 1 1,2 0-3,-3 0 0,0 0 2,-3 0-2,0 0 1,-6 0-1,11-3 0,-6 6 5,-5-3-5,7-3-1,-7 3 1,0 0-3,7 0 4,-7 0-10,0 0-12,0 0-11,0 0-23,0 0-24,0 0-35,0 0-104,0 0-237,0 0 104</inkml:trace>
  <inkml:trace contextRef="#ctx0" brushRef="#br0" timeOffset="202270.5223">11317 14217 36,'0'0'83,"8"-8"-14,-2 6-4,-2 1-5,5 0-4,-3-2-3,6 2 3,1 0-3,1 1-6,0 0 10,6 0-16,1 0 5,8-3-1,-1 1-6,4 0-6,-1 2 1,0 0-1,4 0-1,-2-2-7,3 2 6,16 1-1,-3 0-10,-8 1 0,12-2-2,0 5 6,-2-5 1,4 0-10,-2 4 4,-1-4-9,4 5 6,-6-5-2,4 3 2,-3 1-4,2-3-6,1 4-3,-1-4-1,0 0 12,-2 4-6,-1 0-5,-8-3 3,10 2-5,1 0 10,-2-1 7,-12 1-18,0-1 5,13 0 11,-12 1-21,1 0 15,-4 0-13,4-3 9,0 4-9,-2-3 4,1-1 5,1 0 0,-4 2-5,0-1 5,3 1-12,-2-3 9,0 2-9,2-1 15,-5-1-3,3 1-2,-1-1-1,0 0 2,-1-1-6,-3 0 6,4 1-3,-4 0 2,0-2-7,2 2 12,-1-3 4,1 3-12,2-2 4,-4 0-4,3 1-1,-3-3-2,3 2 9,-3 1-8,1-1-1,-1 1 6,0 0-8,3 0 7,-4-3 3,-1 3-4,0 0 4,-1 0 1,-3-1-5,1 1 1,1 1 0,-9 0-9,2 0 9,7 0-6,-9 0 2,4 0 5,3 0-5,-3 0-1,-3 3 5,7-2-1,-7-1-3,8 0-2,-8-1 1,0 2 3,-1-2-3,3-1 4,-1 2-2,0-1 5,-1-1-7,0 2 11,-1 0-13,-3 0 5,3-1 1,2 0-5,1 0 4,-4 0 2,2 0 0,-2 1 1,4 1-10,-4-2 4,3 2 9,4-2-10,-3-1 0,-2 2 1,1 0 0,-2 0 1,1 0 1,-1 0 3,2 2-6,-1-2 0,-4 0 1,7 0 1,-5 0 2,-1 1 1,2-1 0,-1-1-4,1 1-4,-1 0 8,-1-2 0,-4 1-7,3 0 6,2 1 14,-1 0-23,1-5 11,-2 5-2,2 0-2,-1-2 1,-3 1-2,4-1 3,-1 2 1,-1 0-15,-3 0 17,3 0-2,0-1-1,-3 1 1,0-1 3,3 0-7,-4 1 5,1 1 12,-3-2-13,2-1 1,-2 2 3,4-2 7,-4 2-1,2-4 1,-2 4-3,-1 0 3,1 0-1,-2-2-6,1 1 0,1 1 1,-4 0 1,3-1-4,2 1 1,-6 0 1,2-2-2,-1 2 3,2-1 10,-4 0-8,3 1 4,0 0-2,-3 0 3,4 0-5,-9 0-2,10-1 0,-5 1 9,-5 0-12,9-2 2,-4 0 2,2 2-1,-7 0-5,5 0 2,-5 0 2,8 0 0,-8 0 7,0 0 5,10 0-4,-10 0 2,0 0 3,0 0 2,0 0-1,6-3-3,-6 3 5,0 0-8,0 0 4,4-2-2,-4 2-1,0 0-2,0 0-4,0 0-8,0 0-30,0 0-50,0 0-40,0 0-175,0 0-318,0 0 141</inkml:trace>
  <inkml:trace contextRef="#ctx0" brushRef="#br0" timeOffset="205338.027">12751 13046 57,'0'0'79,"0"0"-12,-4 17-6,0-8-7,3 3-3,-2 4 10,0 0-5,-1 11-2,-1-3-2,-3 3-5,4 1-5,-1 4-4,1-1-9,2 5 5,-5-2-6,-3-2-6,3 2 2,1 1 6,1-2-5,1-2-4,-1 0 21,5 1-16,-4-3 4,3 0-1,1 2-3,0-6-1,-1 7-9,2-5 6,-1 2-3,5-4 1,-5-1-5,0-4 1,4-2-6,-3 0 7,2 1-8,-1-2 1,2-2-2,-1 2-7,-2-6 5,1 0 12,1 1-16,-3 0 2,0-4-3,3-2 1,-2 2 2,-1-1 7,0-2-7,0 2 2,-1-2-3,1-1 6,0-4-7,1 5 5,-1 0-2,0-5-4,5 3-1,-5-3-16,0 2-16,0-2-12,0 0-22,0 0-15,0 0-22,0 0-67,-5-14-183,4 9 81</inkml:trace>
  <inkml:trace contextRef="#ctx0" brushRef="#br0" timeOffset="205688.0243">12535 13700 87,'0'0'121,"-1"-4"-13,1 4-10,0 0-13,0 0-8,0 0-13,0 0-2,0 0-3,0 16-14,0-10 8,0 6-11,1-3 3,0 3-9,3 1-3,-4 0 7,4 3-9,0 1-2,0-2-6,-1 1-6,1-3 8,1 1-3,3 2-3,-4-3-8,1-1 3,1 2-6,0-2 13,-3-1-9,4 0 1,-2 0-5,1-1-7,-2-1 6,-1-1 1,-1-2-10,2 1 0,-3-1-14,4 1-2,-5-3-15,4 0-15,-4 0 3,0-4-6,3 4-12,-3-4-14,0 0-85,2 1-175,-2-1 78</inkml:trace>
  <inkml:trace contextRef="#ctx0" brushRef="#br0" timeOffset="205937.2375">12810 13796 3,'-20'9'141,"17"-4"-6,-1 0-20,-1 0-6,-3 0-17,4 2-11,-2 0-11,1 0 3,1 1-8,-2 2-4,0-1-1,3 1-12,-1 0-9,0 1-7,1 1 1,1-2-2,-3 3 0,0 0-4,1 1-8,-3 0-17,1-2-17,-3 3-21,2 0-24,0 0-26,-2-1-93,-1 1-193,6-6 85</inkml:trace>
  <inkml:trace contextRef="#ctx0" brushRef="#br0" timeOffset="206668.5013">13518 13068 79,'0'0'67,"0"0"0,-12 7-16,8 0 3,-1 0-4,1 3-5,-3 1-2,1 6-16,-1 1 4,2 1-3,2 6 0,-5 2-3,3 2 8,3 2-16,-2 0 7,3 2-4,0-2-1,-1 2-15,2-2 9,0 1-4,0 0 2,2-1-6,0-2 8,-2 0 1,1 0-2,2-2-7,-1 2 4,-1-2 13,-1-1 8,2-2 2,-1 2-12,0-8-4,-1 3 8,-1-3-7,0 0-3,1 2-3,0-4 8,0 1-6,-2-2 0,4 0-1,-2-3-5,0 0-4,0 0 2,1-3-5,0 2 15,-1-2-10,2-1-3,-1-1-7,0 0-7,-2-2-6,2 2-14,-1-2-3,0-1-8,0 1-18,0-2-16,0-3-57,0 0-144,0 0 64</inkml:trace>
  <inkml:trace contextRef="#ctx0" brushRef="#br0" timeOffset="206961.7375">13242 13801 9,'7'14'117,"-4"-9"-9,1 0-12,0 3-8,1 1-3,2 0-11,-3 1-4,2-3-5,2 5-9,-3-2-10,4 5 12,-4-3-13,3-2-6,-3 1-3,1 1-5,2-1-4,-3 0-2,2 0 0,-1 1-2,0-3-12,-1 1-11,2-2-5,-2 0-13,2-1-9,-1-1-15,-1 1-9,-3-5 3,2 2-19,0-1-6,1 0-62,-5-3-144,7 0 64</inkml:trace>
  <inkml:trace contextRef="#ctx0" brushRef="#br0" timeOffset="207224.8659">13579 13849 25,'-5'2'143,"0"4"-19,1-4-11,0 3-9,0 2-10,-1-3-9,4 1-6,-3 0-8,0 6-17,-1-6-3,0 5 2,1-2-8,0 2-5,2 0-3,-1 2-3,-1-3 8,0 1-14,-1 2-3,0-2 0,1 2 0,-1 0-19,-2-2-4,3 1-19,-5-1-15,5-1-11,-2 2-10,2-5-12,-2 4-25,3-7-78,-1 2-181,2 0 80</inkml:trace>
  <inkml:trace contextRef="#ctx0" brushRef="#br0" timeOffset="207662.8894">14256 13220 86,'-2'5'112,"-2"7"-4,0 2-14,-3 3-4,1 0-6,-1 9-11,0 2-5,3-1-6,-1 1-7,0 4 1,1 1-10,3-1-3,0-2-6,1 0-1,1 2-5,0 1 1,-1 0-3,3 0-3,-2 1-1,4 0-5,-2 1 1,-1-4 3,1-2-9,-2-1-3,-1-1 8,0 0-10,0-2 1,0-8-3,0 1 4,0 1-2,-4-3-4,4 1 2,0-6 0,-1 3 4,0-5-10,-2 3-11,-2-3-7,5 0-10,-1-4-23,1 2-23,-3-3-21,2-1-96,-3 0-203,0 0 91</inkml:trace>
  <inkml:trace contextRef="#ctx0" brushRef="#br0" timeOffset="207945.1437">13993 13850 70,'0'0'129,"0"0"7,-9 8-8,9-4-14,-1 0-7,2 2-10,-1 2 2,1 0-5,3 4-9,-1-6-12,3 6-2,-2-1-7,4 3-9,-3 1-3,1-2-7,-1 0-3,1-1 6,0 0-14,1 4-5,-1-5-3,-2 1-1,2-2-7,-3 1-9,3 1-13,-1-3-13,-1 0-8,-1-2-19,0 0-15,6 0-15,-5-1-17,1-3-17,1-1-97,-2 2-222,1-1 99</inkml:trace>
  <inkml:trace contextRef="#ctx0" brushRef="#br0" timeOffset="208175.0097">14348 13876 146,'0'0'156,"0"0"-10,0 0-12,-20 11-16,15-6-4,0 3-15,-2-3-10,1 4-7,-3 0-4,2-1-10,0 2-6,-1 6-8,-1-3 3,0 1-15,-1-1-4,3 1-7,-4 0-22,5 0-31,-1-3-43,-3 5-44,1-3-113,1 1-239,-2 1 106</inkml:trace>
  <inkml:trace contextRef="#ctx0" brushRef="#br0" timeOffset="212170.9552">4565 13217 148,'1'-2'209,"-1"-2"-23,0 4-21,0 0-16,0 0-14,0 0-9,-11 11-11,4 0-13,2-2-9,2 3-11,-4 2-6,2 1-10,0 4-4,0 0-8,2-1-8,3 0-1,-1 0-4,1-1-6,-1 1-2,1 0-2,0 1-3,0-4-2,2 2-1,-2 0-9,2-2-10,-2-3-6,1-1-10,-1 1-10,0 0-16,-1-2-15,-1 2-21,1-5-15,0 3-26,-2-3-19,-1-2-23,0 2-83,-1-5-257,-1 4 114</inkml:trace>
  <inkml:trace contextRef="#ctx0" brushRef="#br0" timeOffset="213118.2474">4377 13278 38,'-2'-6'228,"-2"0"-13,4 1-13,-4 2-15,4-4-14,-2 5-13,2 2-18,0-7-17,0 7-15,0-5-12,0 5-11,2-3-9,2 1-9,-4 2-8,15-2-5,-4 4-7,0 0-6,4-2-8,-1 3-9,6 2-10,-4-2 6,2 1-15,1 1-7,-2 0-14,-1-1-9,3-1-7,-3 2-7,3 0-4,-9-3-1,4 0-10,-1 1-11,4-3 4,-4 0 3,-2 0 4,-1 0 5,0 0 4,-2 0 5,1 0 7,-3-3 0,0 3 1,-1-3 5,-3 1 3,2-2 11,-2-1-1,0 2 26,-2 3-4,2-5-2,0 1 9,-2 4 4,0-5 4,0 5 8,-2-7-2,2 7-3,-2-3-6,2 3-2,-5-2-3,5 2 0,0 0-7,0 0-2,-8 6 0,7-2-2,-2 0 2,2 0-2,-3 2 1,4-1-3,-1 4-5,1-1 4,-1 2 6,2 1-1,-1 0-8,0 3 8,1 0-6,1 1 0,0 2 1,1-5-3,-2 5 0,1 0-1,-2 1 0,2 0 9,-1 1 8,-1-2-16,0 1 2,-3-1-1,3 0-1,-2-4 0,1 2-3,-1-4-4,-1 2-9,3-1 2,-1-5-11,0 3 0,0-2-9,1-3 2,0-1 7,0-1 0,1 1 4,0-1 3,-1-3 1,0 0 14,0 0-9,15-7 3,-9 2-1,1-1 0,0-3 9,1 0-3,3-2 4,-1-3-8,1 1-1,0-2 6,-2 1-1,0 1 2,-4 1 4,5 2 13,-2 0 13,-4 1 9,1 1 7,1 2 5,-2 0-6,1 3-5,-1-3 0,-1 3-7,-2 0-8,0 1-3,3-1 2,-4 3 10,0 0-22,0 0-1,8 6 2,-6-3-5,1 3 4,2-1-5,-4-2 2,3 6 2,0-1-1,1-1-2,1 1 1,2-1-2,-2 2-3,1-2-8,2 1 1,-4 1 3,2 2-3,0-5 1,-1 3-3,3-3-4,-4-2 6,4 2-3,-1-2 3,-2-1-4,1-1 5,-1 2 0,-1-3-2,3 1-1,-1-4-5,1-1-1,-1 0 5,2 2-3,1-5 1,-1-1 6,-3 0-1,0-2 1,2 0 0,0 1 0,-4-4 6,5 2-6,-4-2 5,0 0-5,-1 2 1,-2 0 6,1 1 2,-2 1 7,0-2-10,-1 5 0,0-1 0,-1 0 5,0-3-6,0 7-2,-1-3 8,0 3-9,2 2-3,-3-8 5,-1 8-3,4 0-3,0 0 2,0 0 0,0 0 1,-12 4-2,8 1 1,2-2-1,0 1-3,1 5 3,-2-2 0,3 2 0,0-1 4,3 4-1,-3-1 2,1 0-1,1 1 0,0 4 3,2-3 2,-2-1-6,1 5-5,-2-5-7,5 2-23,-3-2-19,-1-3-22,1 2-10,-2-1-27,1-1-23,-1-2-79,0-2-234,-1 0 104</inkml:trace>
  <inkml:trace contextRef="#ctx0" brushRef="#br0" timeOffset="213443.7144">5346 13500 58,'4'-2'198,"-3"0"-15,-1 2-21,5-3-19,-5 3-16,0 0-15,0 0-10,0 0-8,10 6-10,-6 0-10,-3-1-8,3 2-4,-1 3-7,-3 0-3,0-1-5,-2 3-5,4-2-11,-4 2-9,2 0-10,0-4-11,-1 1-14,1-2-10,-2 0-9,0-3 6,1 1-4,2-1 4,-1 0 12,0-4 4,0 0-1,0 0 6,0 0 4,0 0 12,0 0 6,9-13 12,-6 8 0,1-5-2,0 0-1,1 1 0,-1-4-1,2 4 3,-2 0 3,1-4 5,0 1 1,0 2-2,1-1-8,2 3-3,1-2-5,-4 2 0,3-1-3,-1 2-3,0 2-10,-2-2-24,0 4-35,0 0-37,4-2-41,-4 4-151,-1-2-309,0 3 136</inkml:trace>
  <inkml:trace contextRef="#ctx0" brushRef="#br0" timeOffset="214108.7279">5596 13442 143,'0'5'139,"-1"3"-13,1 1-14,-1 3-9,1 0-12,0-1-5,-2 0-11,4 4-7,-4 1-5,2-1-9,-1 1-2,1-4-4,1 1-6,-1-1-3,2-2-2,-1 0-12,0 1-8,1-3-10,-2-1-3,0-4-1,0-3-6,1 9 2,-1-9 2,0 5 5,0-2-6,0-3 2,0 0-4,0 0 1,0 0 2,8-15-7,-5 6 4,-1-1-3,4 1 8,-1-4-6,0-2 4,-1 0 3,4 2-7,-3-1 5,1 1 1,-1 1 11,-1 3 9,0 1 1,1-1 6,-2 3 7,-1-1 7,1 2-1,-1 1-10,0-1-5,0 4 6,-2 1-15,7-1 1,-7 1-5,0 0-4,7 8 3,-3-4 1,-3 3-2,3 2-4,1 2 1,-3 0-1,1-1 0,1 2 2,-1 2-3,1 1-3,-3-1-1,3-4-1,-4 2-9,4-2 9,-3 1-20,-1 0-3,4-4-5,-4 0-10,2-4-3,-2 2-7,0-5 5,0 9 1,0-9 13,0 0-7,3 2 1,-3-2-4,0 0 5,0 0 6,6-11-4,-6 11 8,4-12 2,-1 4 1,-2-4-2,2 0 2,-1-3-3,3 1 4,-5-1 10,5 1 1,-4-3 2,1 4 6,-1 2 16,2 1 5,-2-2 15,3 4 9,-3 1 8,0 3 3,1-3-4,-1 2-11,0 2-4,-1 3-9,0-3-4,0 3-2,8-2-5,-8 2 5,9 5-2,-4-2 1,1 1 9,4 1-13,-2 2 3,4 0-4,-2 1-3,5 2-2,-6-1 2,5 1-3,-5-1 0,0 0-1,1 4-2,-1-4-1,-5-6-2,1 4 3,3-1-4,-7 1 3,4-1-5,-5 0 1,0 1-6,-1 1-7,-3 0-10,3-3-11,-9 1-16,3 3-20,2-6-23,1 0-20,-1 1-22,0-2-112,1-1-263,4-1 116</inkml:trace>
  <inkml:trace contextRef="#ctx0" brushRef="#br0" timeOffset="214536.2377">6138 13517 174,'1'-4'201,"3"1"-19,-4 1-10,0 2-12,0 0-8,-11-5-15,3 5-12,8 0-13,-12 2-8,6 1-14,-4 0-9,1 2-9,3-1-8,-1-2-7,2 3-6,-3 0-3,1 0-6,2 0-4,-1 0-6,0 2-8,2-2-1,-1 4-4,3-1-3,-1-1-2,2-2-5,-2 4 2,2-2-10,2 1-4,-1 2-8,1-5-4,1 3-2,2-2-1,-2 2-1,3-2 12,-1-3-7,3 0 4,0-2 5,0 2-2,-1-2 0,1-2-1,3 1 4,-4-3 3,3-1-6,2-1 7,-4 0-4,3-2 5,0 1 1,-2-2 5,-2-2 2,2 2 0,-3-1 9,-1-2 4,2 2 0,-2 0 4,0 0 5,0-2 1,-3 1-4,-1 2-2,0 0 9,0 1 2,3 2-5,-6 0-2,6 2-4,-3 3-3,-3-6-4,6 3-6,-3 3-5,0 0-3,0 0 3,0 0-3,0 0 6,0 0-10,0 0 1,0 16-1,0-8-8,0 1-4,1 1-11,3 1-9,1 1-3,-4-2-13,4 2-22,-3 1-24,4-1-10,-3-2-19,2 2-30,1-3-20,-4-3-108,0 1-304,-1-2 135</inkml:trace>
  <inkml:trace contextRef="#ctx0" brushRef="#br0" timeOffset="214769.2972">6359 13297 36,'0'-4'233,"0"4"-27,0 0-19,0 0-22,0 0-15,0 0-17,4 13-12,-3-3-14,2 7-8,-2-1-3,2 1-15,-2 1-9,5 7-8,-2-4-7,4 1-5,-3 5-4,0-1-1,-1-8-6,2 6-18,-2-5-15,-1 2-53,2-2-56,-2-1-65,-6-1-120,-1 0-309,-1 0 136</inkml:trace>
  <inkml:trace contextRef="#ctx0" brushRef="#br0" timeOffset="215606.3593">4611 13984 50,'5'-6'221,"-2"1"-7,-1 0-8,2-1-10,-3 2-9,1 1-15,-4-2-15,2 5-20,-1-6-13,1 6-14,-13 2-12,13-2-12,-15 6-9,2 0-8,3 1-9,-2 0-4,0 4-7,-1 0-7,1 2-1,1 1-3,1-2-7,2 2-14,3-2-11,0 3-1,2 1-1,1-3 1,-1 4-7,3-5-2,3 3-8,-1-4-4,1 1 3,3-2-3,2 2-8,0-3-3,2 4 1,0-6-6,0 1-8,3-2-5,0-1-10,4 1-19,0-4-17,4 0-14,-2-4-13,0-2-22,-1-1-9,1 0-97,-1-4-265,-3 1 119</inkml:trace>
  <inkml:trace contextRef="#ctx0" brushRef="#br0" timeOffset="215946.2234">4845 14068 46,'0'-4'142,"0"4"-12,-3-5-3,3 5-12,-5-3-3,5 3-5,0 0-3,-15 10-7,11-8-6,-1 2 0,-1 3-16,-1 0 0,0 0-8,1 2-5,3 0-8,-3 0-6,3 3-3,1-2-6,-2 2-3,6 0-7,-2-2-1,-2 2-1,4 0-6,-1 0-2,-1-2 4,1 3-9,1-2-7,1-3-13,0-1 6,0 1-8,-1-2 4,3-1 0,-1-1-6,1 1 0,2-3 8,-1 1-6,-1-3 0,4 0-2,-9 0 6,14-4 4,-6 0-4,2-4-1,-2 2 7,-2-4-6,2 1 0,-3-4 11,4-2-4,-5-1 4,-1 0-1,0 2 8,0 1 6,-2 1 6,-1-1 4,0 2-5,0 1 4,0 0-4,-4 1-3,1 1-2,1 1-4,-2 2-4,-2-1-3,-2 4-6,2 0 3,-2-1-10,-5 2-9,3 1-13,-2 0-14,1 4-21,2-3-18,0 2-31,-4 1-22,4 1-128,0-3-281,1 2 125</inkml:trace>
  <inkml:trace contextRef="#ctx0" brushRef="#br0" timeOffset="216423.9062">5053 14050 84,'4'4'149,"-1"-1"-16,-1 4-15,5-2-11,-1 5-16,-2-1-1,-3 3-16,4-1-4,-1 3-9,1-2-6,-1 5-3,1-5-4,0 2-6,-1 3-6,-1-5-2,-1-2-3,1 4-14,-3-6-5,5 2-8,-5-4-1,1 0-1,0 0 1,1-2-6,-2 1 4,0-1 6,0-4-1,0 0-3,0 0 9,0 0-9,0 0 9,0 0-5,0 0-7,-3-15-4,3 3 0,1 5 6,1-5-9,-1 1 4,3 0-8,-2-3 2,1-1 6,1 4-1,0 0 3,-2-1-7,3 1 12,0 0 5,3 2 9,-4 1-3,1 1 2,-1 2 8,1 1 5,0-2-4,1 2 1,-1 3 0,3 0 1,-3 1-5,-5 0-3,15 0-2,-8 1 3,2 0-1,1 2-3,-1 4-1,0-2 1,0-1-7,0 4 6,1-1-4,-1 1-2,1 1 3,1-1-7,-5 1-1,4-4 0,-1 2-5,-1 2 1,-2-4 11,3 4-5,-4-1-4,0 0 3,-1-1-8,-1-2 3,-1 3-8,0 1 3,-5-4-11,2 4-9,-4-3-5,-1 0-32,-1 1-7,-3-4-35,1 2-14,-3-1-15,2 1-75,0-2-222,2-3 98</inkml:trace>
  <inkml:trace contextRef="#ctx0" brushRef="#br0" timeOffset="216927.9244">5604 14074 115,'0'0'201,"0"0"-11,-8-3-9,8 3-24,-12 1-13,12-1-12,-15 3-10,6 1-13,-2-2-7,2 3-6,0-1-8,-2 2-7,3-1-10,-4-1-8,2 3-4,5-1-6,-4 1-7,1 1-9,1 0-9,-1 1-9,0 0-7,3 0-1,3 2 1,-2-2-6,0 3-8,4-6-6,1 5 5,-1-5-13,5 4 4,-2-5 4,2 3-10,2-1 0,-1-3 2,-2 0 4,6-2-4,-1 2-4,0-3-7,1-1 11,-1-3 4,3-1-1,-5-2 7,3 3-2,-3-5-1,-2 3 3,6-3 0,-4-2 8,-2-2 3,3 3-11,-1-8 8,-2 2-9,1-2 9,-4-2-5,0-1 2,1 4 2,-1-1 11,-2-3 1,0 3 12,-3-1 1,1 6 8,-1 0 4,-1-1 3,0 4 5,2 0-1,-3 1-2,2 2-4,0 2-4,1-1-2,-2 2-4,3-1-5,-1 1-1,1 0-4,1 3-6,-2-6-2,2 6-5,0 0 1,0 0-1,0 0-2,0 0 1,5 23 1,-4-15 2,4 4-3,-1 1-6,2 3 0,-1 1-3,-1 0 1,1 2-1,1 1-2,-1 1-11,-1 4-7,0-6 3,-1 1-10,-2-1-17,1 0-20,-4-2-13,1 0-14,1-2-21,-1-4-16,-1-1-10,2 0-7,-1-3-107,1-2-276,-1 0 122</inkml:trace>
  <inkml:trace contextRef="#ctx0" brushRef="#br0" timeOffset="217358.4662">5756 14120 179,'4'-1'187,"-4"1"-13,0-4-17,0 4-19,0 0-7,0 0-7,0 0-14,0 0-9,-4 12-10,3-6-10,-2 0-9,3 0-9,-1 3 2,-3-2-11,4 2-8,-4 0-6,4 0-1,0 3-7,3-5-2,-2 3-7,-1-3-4,3 2-7,-1-4 1,1 3-1,-2-3-2,3-1 2,0-1-11,0 1 9,1-1 1,0 0-6,0-2 2,3-1-2,-1 0 7,3-1-5,-2-2-1,-1 0 7,3-4-5,0 2-3,0-4-2,2-3 0,-1 0 0,-1-4-1,3 0 1,-4 2 0,-1-1-1,-2 3 1,-1-3-2,-1 5 12,1-1-3,-2 5 3,-2-2 1,-1 3 2,0 1-2,3-1-7,-3 0 1,0 5-1,-3-4-4,3 4 3,0 0-5,-8 0-2,8 0-3,-6 6 4,2-2-3,0 1 1,3 2 2,-4 2 5,2-3-5,0 4-2,0 0 1,3 1 4,0-1-6,0 2 4,0-2-2,0 2-8,3 0-6,-1-2-7,2 1-16,-3-2-22,3 2-16,2-3-19,-2 1-21,1-4-10,3 0-13,0 1-117,-2-3-278,6 0 123</inkml:trace>
  <inkml:trace contextRef="#ctx0" brushRef="#br0" timeOffset="217629.1713">6179 14081 45,'0'-6'212,"0"2"-12,-4 0-13,4 1-9,-5-2-10,0 5-13,5 0-14,-11-2-14,4 1-14,7 1-12,-13 3-7,3 2-13,5-2-8,-3 1-11,0 0-3,2 2-8,1 1-1,-3 1-6,5-1-10,-4-2-4,6 4-2,-3-3-10,-1 4-6,4-1-14,-2 0 2,3 1-7,1-1-2,2 1-5,-3 1-7,5-2-14,-3 3 5,0-3 2,3 0 6,0-1-7,-2 0 9,1-2-13,-1-1 6,1 1-9,0-2-23,2-1 9,1-3-9,1 2-22,-1-2-5,6-3-23,-4-3-21,1 1-100,-1 1-248,3-3 110</inkml:trace>
  <inkml:trace contextRef="#ctx0" brushRef="#br0" timeOffset="217853.827">6322 13965 121,'0'0'145,"0"0"-9,-14 8-18,11-4-13,2 1 10,-1-3-8,0 6-6,1 0-8,0 1-9,1 3-4,1 0-12,0 2-5,2-2-6,2 4 0,-4 2-14,3-3 1,1 2-5,-1 2-6,1-2 0,-4-2-3,2 2-6,1-1-6,-4-4-21,0 3-24,0 0-13,0-5-32,0-1-22,0 1-32,-4-1-100,0-1-244,-1-3 109</inkml:trace>
  <inkml:trace contextRef="#ctx0" brushRef="#br0" timeOffset="218228.8339">6283 14119 114,'0'0'218,"0"-6"-16,0 6-16,1-3-22,-1 3-15,6-5-20,-1 3-10,2 0-12,-1 1-12,5-3-11,1 2-5,-2-1-11,3 2-9,1 0 0,0 0-11,-1-1-5,-4 2-11,5 0-1,-9 0-7,4-1 1,-6 0-4,-3 1-1,11-1 1,-5 1 1,-6 0-5,7-3 1,-7 3-4,0 0-2,0 0 5,9-1 1,-9 1-4,0 0 1,0 0-1,5 0-6,-5 0 3,0 0-5,0 0-6,2 4 4,-2-4-2,0 0-4,0 6 0,0-1 2,0 1 1,1-3-5,1 2 5,-1 2-1,-1 1 1,2 3 1,0-1-2,-1 0 3,1 2-3,-1-3 2,0 1-5,3 2 6,-1-3-17,-3 2 0,0 1-14,0-5-12,0 3-24,0-4-20,3-1-23,-1 0-29,-4 1-23,2-4-116,0-2-297,-5 5 132</inkml:trace>
  <inkml:trace contextRef="#ctx0" brushRef="#br0" timeOffset="218414.3509">6476 13944 216,'0'0'225,"0"-6"-16,0 6-22,0-3-19,0 3-19,0 0-14,5-2-17,-5 2-22,0 0-21,0 0-29,6-2-31,-6 2-47,0 0-52,13 5-57,-13-5-90,3 8-250,0-4 112</inkml:trace>
  <inkml:trace contextRef="#ctx0" brushRef="#br0" timeOffset="218788.85">6698 14026 98,'0'3'186,"0"-3"-12,-3 8-13,4-5-13,-2 4-17,2-3-13,1 2-13,-1 5-8,0-2-12,-1 2 0,3 1-15,0-1-5,0 3-5,1 2-7,0-1-6,1-3-2,1 3-10,-2-3-9,0-2-7,4 2-3,-2-5-6,-2 3 0,1-4-6,-1 0 0,-1-1-4,0-2 3,1 0-1,0 0 2,1-2 0,-5-1 11,9 0 2,-9 0 4,5-4 5,-1 1 10,1-1 1,0-5-2,-1 3-3,1-4 1,2 1 1,-1-3-3,-1-5 9,-1 6 4,0-3-3,0-2-1,-1 4 7,0 0-6,1 1-4,-1 0-6,0 0-3,-2 2-3,-1 2 1,1 1-4,1 1-7,-1-1-14,-1 1-15,2 4-24,-2 1-22,-2-7-31,2 7-41,2-5-42,0 2-33,-2 3-111,0 0-344,0 0 153</inkml:trace>
  <inkml:trace contextRef="#ctx0" brushRef="#br0" timeOffset="218995.1852">6971 14040 73,'-2'7'186,"0"-4"-12,1 1-18,-1 1-16,0 2-15,0-2-11,0 3-8,2 1-5,0-1-9,-1 1-11,2-1-5,1 2-11,-1 0-13,0-1 4,1-1-5,0 1-5,-2 0 0,3 1-9,-2-1-17,2-1-21,-3-3-19,2 2-32,-2-2-22,1 1-21,-1-2-24,0-1-121,-1 3-259,-1-3 115</inkml:trace>
  <inkml:trace contextRef="#ctx0" brushRef="#br0" timeOffset="219186.8305">6969 13909 166,'0'-5'252,"-2"1"-6,1 1-16,2-2-31,-1 5-16,2-5-19,-2 5-16,0-4-23,0 4-25,0 0-19,0 0-27,0 0-24,0-3-20,0 3-32,0 0-38,0 0-34,10 0-49,-10 0-136,0 0-301,9 5 134</inkml:trace>
  <inkml:trace contextRef="#ctx0" brushRef="#br0" timeOffset="219399.1636">7169 13897 71,'0'7'175,"-2"3"-9,2-2-11,-3-1-17,6 5-19,-3-1-6,2 0-7,-2 1-17,0 0 0,4 5-8,-1 0-11,-1-1-6,2 2-5,0 0-11,1-2-14,-4 3-22,3-2-32,-3-1-14,3 0-23,-4-5-28,1 1-6,2-1-23,-6-2-84,2 0-215,1-1 95</inkml:trace>
  <inkml:trace contextRef="#ctx0" brushRef="#br0" timeOffset="220126.8079">7163 14088 59,'-3'-3'241,"1"-1"-21,2-2-16,0 6-16,-1-4-14,1 4-17,0-4-12,0 4-19,1-8-15,-1 8-10,5-3-14,1 2-12,1-3-7,-1 4-12,0-1-10,3 1-7,-1-3-5,1 1-2,1 0-8,-1 1-1,-1-1-6,-3 0 2,0 1-6,3-2 3,-8 3-2,9-1 0,-5-2 1,-4 3-2,6 0 1,-6 0 8,5-2 1,-5 2 6,5-2 0,-5 2 5,0 0 0,0 0-2,0 0-2,8 3-7,-8-3-4,0 0-2,0 0-6,0 0-3,0 0-2,0 0 0,2 4-3,-2 0 1,0-1-5,1 4-1,2-2 1,-1 2-4,1 1-7,-1-1-4,2 2-6,-1-2-1,2 4-6,0-4-8,1 4-9,0-3-6,-1-1-2,4-1 5,-4-4 2,2 2 0,0-1 5,1-1 3,-1 1 2,1-3 6,0 0 8,2-3 1,-1 2 0,-4-3 2,4-1-1,4 1 8,-3-4 2,-1 2 8,1 0-1,2-3 10,-3 1 3,2-3 3,2-3 2,-2 6 1,-4 0 3,3-1 2,-2 2 3,-1 1-3,-3 2 5,0 1-6,0-1-1,-1 0-2,-3 4-2,6 0-7,-6 0-2,0 0 4,-1 12-4,-2-7-8,1 3 6,0 2 2,1 2-3,-3 5-1,0 2-1,-1 4 0,-2 3 1,0 0 1,5-1 1,-2 4-6,0-3 4,4 3 0,-4-2-4,4 2-3,-6 0-2,3-3-2,1 1 6,0 0-2,4-8 1,-2-1 0,0-1-1,-3-2 3,3-2 0,1-1 2,-2 4-4,0-7 2,1 0-2,0-4 3,0 0 4,0 2 3,0-7 0,-3 8 25,2-6 11,1-2 8,0 3 0,0-3-3,0 0-1,0 0-1,-4-13-2,1 6-3,-3-2-6,2-1-4,-2 1-4,1-7-4,-4 2 6,-1-2-10,-2 0-1,4-1-7,-2 1-10,4-1-8,-1-1-23,2 2-22,1-4-22,3 1-24,2-6-27,7 0-32,1 3-12,1-3-160,-2 6-358,11-3 159</inkml:trace>
  <inkml:trace contextRef="#ctx0" brushRef="#br0" timeOffset="227084.6958">8024 12926 102,'1'-9'151,"1"1"-5,-1 2 1,0 1-1,1 0-3,-2-1-16,1 1-11,-1 2-1,0 0 1,0 3-9,2-6-19,-2 6-12,0 0-6,0 0-12,0 0-6,0 0-5,0 0 7,-9 12-11,4-3-4,-2 5-10,2 3-3,-3 7-1,0 2-3,4 0-3,-1 2 0,3-1-2,1 3 0,-2 0-3,3 2-5,0-1 1,1 1-1,2-1 2,-1 1-2,3-1-1,-2-1-2,1 1 0,0-3 1,-2-1-3,1-1 3,-2-8 0,2 9-3,-1-9 2,1 0-2,-2-4 1,1 2-2,-2-5 1,2 2 0,-2-3-3,0 1 3,0-2 0,0-2-3,1-1 2,-1-1-6,0 0-7,0 1-3,-1-3-1,1-3-10,1 7-7,-2-5-6,1-2-5,-2 5-18,2-5-20,0 0-19,0 0-25,0 0-24,0 0-116,-16-9-286,11 4 127</inkml:trace>
  <inkml:trace contextRef="#ctx0" brushRef="#br0" timeOffset="227483.276">7766 13295 124,'0'-5'165,"0"5"-10,0-5-19,0 5-13,0 0-13,0 0-14,3-5-12,-3 5-5,0 0-14,0 0-8,8 9-5,-5-4-4,1-1-7,-2 7-2,3-1-6,-2 2-1,3 3-4,1 0 0,-3 1-3,3 1-1,2 1-1,2 4 1,-4-5-2,2 1-9,4-1 2,-3-2-7,-1 4 4,4-5-4,-3 1 1,-1-2-3,4 2 7,-4-3-6,-4-1 0,5-2 1,-4-1-1,1 2-2,-2 1-5,-1-8 2,0 2 2,-2 0 0,2-1 0,-1-1 9,-2 1-2,0 0-7,2 0-2,-1-2 4,-2-2-13,2 3-6,-2-3-2,1 4-4,-1-4-11,0 0-4,0 0-21,0 5-13,0-5-20,0 0-23,0 0-113,0 0-242,0 0 107</inkml:trace>
  <inkml:trace contextRef="#ctx0" brushRef="#br0" timeOffset="227923.7595">8231 13355 98,'0'0'141,"0"0"-9,0 0-8,1-5-10,-1 5-5,0 0-5,-2-4-5,2 4-9,0 0-2,0 0-9,-4-3-7,4 3-5,0 0-9,0 0-6,0 0-4,0 0-9,-2-3-4,2 3-3,0 0-7,0 0-2,0 0-4,-12 6 0,9-3-1,-3 3 8,1 1 1,-4 2-1,0 4-5,-1 3 8,0-2-2,-2 2 4,-2 13-3,1-9 6,3 6-2,-4-4 9,1 1-16,3-7 2,1 2-8,0 0 4,0 2-1,0-2-3,0-1 2,2-1-3,-1 1 5,-2 5-4,5-11-1,-2 1 7,2 0-11,-1-3-2,1 2 2,0-1-4,2-1-1,-1 1-8,1-4-13,1 0-28,-1-2-41,3 1-43,0-1-53,-3 0-139,3-4-341,2 9 150</inkml:trace>
  <inkml:trace contextRef="#ctx0" brushRef="#br0" timeOffset="233287.2415">12930 12335 156,'0'-3'179,"0"3"-14,0 0-15,-5 11-4,0-1-15,-2 1-11,-2 5-13,3-1-11,1 1-9,-2 3-10,2 6-5,0-3-7,2-1-4,0 3-10,3 1-2,0-6-4,0 1-4,0-1-13,0-2-18,0 3-12,3-3-23,-3-1-17,3-5-19,-3 1-15,1-1-7,-1-4-22,0 1-15,0-2-101,-1-3-238,2 0 105</inkml:trace>
  <inkml:trace contextRef="#ctx0" brushRef="#br0" timeOffset="233531.9918">13060 12392 200,'0'-5'196,"0"5"-21,1-2-17,-1 2-20,0 0-14,0 0-14,0 0-12,0 0-8,-4 12-9,3-5-6,1 3-8,0 2-5,-3 0-11,1 5 2,2 3 9,2-3-6,1 2-7,-2 0-5,2 1-1,0-1-5,3 5-3,-2-4-3,-1-2-6,0 2-3,5-3-17,-3 1-17,0-1-26,-2-4-17,-2 2-25,-1-3-28,5-1-23,-5-2-25,0 0-99,0-2-274,-5 1 122</inkml:trace>
  <inkml:trace contextRef="#ctx0" brushRef="#br0" timeOffset="233727.2463">12911 12596 100,'0'0'180,"2"-9"-19,1 8-14,-3 1-17,5-4-18,9 3-10,-5 0-9,1 0-12,4 2-6,-1-1-29,5 2-34,-3-2-33,4 2-51,-3 2-36,-4-1-65,1-1-188,0 1 83</inkml:trace>
  <inkml:trace contextRef="#ctx0" brushRef="#br0" timeOffset="234832.1111">13254 12684 88,'0'0'131,"8"0"-12,2-1-11,0-2-8,2 1-10,-1-1-6,6-1-13,1-2-4,-4 0-5,3-2-3,-1 1-4,-3 4-11,-3-5-1,0 1 1,1 2-8,-4-4-10,1 2 3,-1 0 10,-3 0-1,-1 0-4,-2 2-2,3 0-8,-4 0 1,0 5-9,-2-8 3,-1 4-5,-2 1-5,0 2-1,-3 1 0,-3 0 2,3 1-4,-3-1 2,2 3 1,-1 0-1,1-1 0,-1 1-6,3 1 1,0-2 3,-1 2-5,4 0-2,0-1-2,-1 2 3,2-1-2,-1 1 5,0 4 1,2-4 0,2 5-5,0-5 4,5 1 2,-1 5-3,2-2 2,2 0 0,3 3 5,-3-2-2,8-2-7,-3 2 2,2-1-1,0-3-4,0 3-2,4-5 2,0-1-6,-1 0 4,2 0-9,-1-2 10,0-1-2,-1-2 5,-2-1-5,1-1-1,-1-3 8,1 2-5,-5 0 1,0-3-2,5-1 6,-4-1 5,2-2 5,-7 4 0,-1-2-1,1 1 9,0 2 6,-4-3-1,1 3 2,-4 0-3,-1 0-6,4 4-2,-8-3-3,-2 3-4,2 0-2,-4 1 3,-4 2-3,1 0-2,-4 0 0,2 0 0,-2 5 3,1-1-3,2 1 0,0-2-1,0 4-2,3 0-2,-1-2 2,3 5 0,0-5-2,0 4 4,2 0-4,2-1-3,1 0 3,-3 0-5,5 0-8,0-3 0,0 7 1,5-7 0,-2 1 7,2 0-3,0-1 0,-1 0 0,5 0-1,-3-3-2,3 1 9,-1-1-6,0-2 7,1 0 2,-1-2 1,3 2-5,-2-3 4,-1-1 2,-2-1 0,1 1 3,0-4 3,-1 1 2,0 1 1,-2-3 2,3 1-2,-4-1 3,0-1-3,3 2 3,-5-2 5,2 1-4,-2 2 3,2-1-2,-2 2 1,-1 3 2,1-3-5,2 2-5,-3 0-1,1 1-5,2 1-2,-3 2-3,0 0 0,0 0 3,0 0-1,0 0 0,1 13 2,-1-7 1,3 3-7,-1 2 0,2 2-5,1 0-1,0 2-5,-1 0-1,3 1-7,-1-2-2,-1-1-12,4-1-7,-4-3 0,3 1 4,0-3 7,-1 1 2,2-4 7,-3-2-2,2 1 3,2-2 11,-2-1-5,4-3 3,0 1 1,-2-3-6,3-3 6,0-1 4,0-3 7,2 0-5,-2-1 10,1-1-10,0-1-3,0-1 9,3-4-5,-2-4 0,-1 2-2,0-1 1,-2-2-6,3-2-6,-3-2 7,-1 0-6,-3-2 2,-3 4 3,1-1-2,-3 8 7,-3-5 0,0 8 11,-1-2 0,-1 7 2,-2 1-5,0 3 9,-1-2-6,0 4-4,0 2 5,-1 0-2,-1 2 0,0 1 1,7 1-9,-21 5 3,15-2 0,-3 5-1,1-1 9,2 2-5,-1 3 15,1 2 4,1 6 10,-1-3-2,3 1 0,3 2-5,0 4-1,0-4-4,7 5 2,-5 1-1,3 0 3,1-2-3,1-1 0,-1 3-2,2-4-1,-2-2-4,3 3 2,-2-6-4,-1-1 3,4 0-1,-3-2 0,0 0-2,1-4-1,-2-2 1,-1-1-2,-1 0 0,0 0-1,1-4 2,-1 1-3,0 0 1,-4 0-12,6-4-25,-6 0-24,0 0-51,9-4-28,-5 0-94,-4 0-246,4 1 110</inkml:trace>
  <inkml:trace contextRef="#ctx0" brushRef="#br0" timeOffset="235029.777">14058 12485 73,'0'0'187,"3"-6"-13,1 3-15,3 2-14,3 1-11,1 0-11,0 0-15,3 0-9,3-3-11,3 6-9,-2-2-11,1 0-30,2 2-42,-2 1-62,-5-3-73,-1 1-72,-2-2-230,-3 2 102</inkml:trace>
  <inkml:trace contextRef="#ctx0" brushRef="#br0" timeOffset="241632.1028">18232 11965 132,'0'0'206,"0"-6"-12,0 6-11,1-4-12,-1 4-11,1-4-13,-1 4-1,0 0-13,0 0-17,0 0-13,-1-4-15,1 4-9,0 0-9,0 0-7,0 0-7,0 0-6,-3 12-7,3-6-3,-2 4-5,0 1-1,1-4 3,1 5-12,1 4-2,-1-5-1,4 5-1,-4 0-2,2 0-4,-1 1 0,1-4-3,0 2-1,0-2-1,0 4 0,0-5-2,2 3 1,0 0-4,-1-3 1,1 0-12,-2-1 1,0-2-3,-2 0-7,4-2-4,-3 0-4,1-2-2,0-1-11,-2 3-3,0-1-13,5-3-2,-5-1-8,0-2-18,0 6-8,0-2 0,0-4-19,0 0-14,0 0-22,0 0-112,0 0-276,0 0 124</inkml:trace>
  <inkml:trace contextRef="#ctx0" brushRef="#br0" timeOffset="241957.7339">18276 11958 123,'0'0'181,"0"-4"-15,0 4-17,0 0-17,0 0-16,0 0-15,0 0-11,0 0-4,0 0-10,5 14-2,-1-9-13,-3 1-7,3 4-3,-4 1-2,5-3-4,-1 5-11,1-3-2,3 1 1,-3 0-6,0 0 0,2 3-5,-2-4-3,1 2-3,-1-3-1,2 2-1,-2-2-2,0 0-1,1 1-8,-2-3-6,0-2-13,0 5-5,-2-8-16,2 6-19,-3-3-6,2-1-19,-1-1-10,0-1-10,0 1-10,-2-3-13,4 4-62,-4-4-202,0 0 89</inkml:trace>
  <inkml:trace contextRef="#ctx0" brushRef="#br0" timeOffset="242252.878">18619 12021 61,'0'0'188,"-4"-3"-13,1 0-11,3 3-3,0 0-17,0 0-15,0 0-11,-10 0-10,10 0-13,-6-1-13,6 1-6,0 0-11,-7 4-6,7-4-5,-8 3-5,2-2-5,1 4-4,-2 2-3,0-2-6,-3 2-1,1 0-3,-3 1-4,2-1-4,1 2 5,-5 1-9,-2 1 1,1-1-4,1 2 0,0 0-9,0-1-12,0 1-14,-1-2-20,5-3-12,-1 1-16,0-2-20,2 0-16,2-2-12,0-2-11,3 1-106,-1 1-255,1-1 113</inkml:trace>
  <inkml:trace contextRef="#ctx0" brushRef="#br0" timeOffset="242543.8203">18568 12030 16,'0'0'154,"0"0"-15,0 0-12,0 0-8,0 0 7,0 0-5,0 12-14,1-8-9,-4-2-5,3 5-13,0-1-6,0 1-8,-1 2-4,1 0-1,0-1-15,0 3-4,1-1-2,-2 1-6,2 0 2,1 0-6,-2-1-4,1 3-3,1 0-2,-2-1-1,2-2-2,0 2-4,-2 0 3,0 1-4,2-3-1,-4 2-17,2-4-4,0 2-14,0-4-11,-1 1-28,1 0-21,-1-5-24,2 3-29,-1 0-94,-1 1-248,1-6 110</inkml:trace>
  <inkml:trace contextRef="#ctx0" brushRef="#br0" timeOffset="243034.0366">18681 12255 135,'0'0'146,"0"0"-11,0 0-11,14 0-17,-5-1-3,-4 1-11,3-1-11,-2-1 0,7-1-15,-1 2-9,-3-5-4,2 3-4,-2 0-4,0-2-2,2-2-8,-4 2-2,2-2-7,-1 0-4,-1 1 7,1-1-11,-3-2-6,0 2-5,-1 2 3,0-3 4,-2 1-8,1 2-5,-3-2 4,1 3-2,-2 1-3,0-4-1,-1 4 0,2 3 4,-7-5-4,2 3-1,2-1 3,3 3 0,-10-1 4,6 0-4,4 1-3,-11 0-2,4 0 3,7 0 2,-9 0-2,5 1 2,4-1 1,-10 1-2,10-1 5,-5 3-9,1-2 6,4-1-3,-5 5-3,4-4 2,-2 3-1,-1 2 8,4-3-11,-1 1 10,1 4-4,-1-4 2,-3 1-2,4 7 0,0-8 0,0 5 2,4 0 2,-3-2-1,0 1-1,2 2-1,-2 1-1,2-1 0,-1 0 6,2-2-8,1 0 7,-1 1 0,4 2-4,-3-4 5,0 3-3,3-5-1,-2-1 1,2 4-4,0-3 3,2-3-3,-4 2-22,2-1-14,-2 0-23,2-3-13,-2 0-27,-6 0-27,15-2-82,-7-1-223,1-3 99</inkml:trace>
  <inkml:trace contextRef="#ctx0" brushRef="#br0" timeOffset="243343.9543">19113 12035 74,'0'0'218,"-4"-4"-21,4 4-16,0 0-23,0 0-13,-5-1-19,5 1-13,0 0-9,0 0-15,0 0-2,-4 7-14,-2-3-7,6 1-5,0 0-5,-1 0-3,0 2-7,1-2-3,0 3-5,-2 1-2,2 0-7,-2 2-1,2 1-2,-3 1-2,3-2-4,-1 3-3,0-1 1,-1 3-2,0 1-1,0-2 1,0 2-1,1 0-2,-2-2-1,3 1-4,-3-4-8,3 0-14,-1-2-10,1 0-7,-2-3-28,2 0-14,-2-3-18,2 1-18,0 1-23,0-6-7,0 5-120,2-3-279,-2-2 124</inkml:trace>
  <inkml:trace contextRef="#ctx0" brushRef="#br0" timeOffset="243626.1717">19278 12031 112,'1'-2'202,"-1"2"-20,0 0-13,0 0-5,0 0-14,0 0-14,-6 10-13,3-3-12,2-2-15,0 3-6,-2 1-9,2 1-10,1 0-7,-1 0-5,2 2-5,-1 1-7,0 2-4,3 2-6,-2 0 1,1-2-4,1 1-5,-1-1-3,2 2-2,-1-5 1,1 3-12,-2-2-8,1 3-11,-1-3-11,1-2-22,-2-1-17,2 2-19,-3-6-17,2 2-18,0-1-16,-1-1-27,-1-2-100,0 1-272,0-2 121</inkml:trace>
  <inkml:trace contextRef="#ctx0" brushRef="#br0" timeOffset="244076.9809">19265 12223 178,'0'0'193,"0"0"-19,0-5-24,0 5-9,5-3-15,-1 2-12,1-2-15,-5 3-10,13 0-6,-4-2-11,2 2-6,2 0-11,-3 0-7,5-1-12,-4 1-3,3-2-14,-1 2-4,-2-1-11,1-1 2,-3 0-1,1-1 0,-2 2-1,-2-2 2,-1 1-5,0-1 2,2 1-5,-2 1 5,-4-1 4,-1 2-6,8-4 6,-7 0 0,-1 4 12,5-1 4,-5 1 6,0 0 7,0-3 3,0 3 1,2-4 0,-2 4 2,0 0-1,3-3-1,-3 3-2,0 0-5,0 0-2,0 0-5,0 0 1,0 0-11,0 0-1,0 0-4,0 0-2,0 0 2,0 0-1,0 0-3,-1 14 2,0-11-2,1-3-1,-1 9 1,-1-2-2,1-2-2,1 1 2,0 1-2,-1 3 0,-2-1 1,3 3-2,0-1 4,0-2-2,0 3-7,0-3-3,-1 0-10,1 2 2,0-4-15,-1 0-9,1-3-13,0 4-2,0-5-40,-2 2-14,1-1-28,0-2-25,1-2-122,-3 3-305,3-3 135</inkml:trace>
  <inkml:trace contextRef="#ctx0" brushRef="#br0" timeOffset="244273.8553">19488 12037 122,'2'-3'207,"1"0"-20,-3 3-18,3-4-18,0 2-16,-3 2-14,6-3-14,-6 3-14,0 0-22,13 5-21,-6-3-42,-5 1-36,3 0-39,-3 1-36,1 0-102,1-1-220,-2 2 98</inkml:trace>
  <inkml:trace contextRef="#ctx0" brushRef="#br0" timeOffset="244734.5572">19647 12175 28,'-2'9'175,"2"-2"-19,0 0-7,0 3-12,-3-2-12,3 4-14,0-4-14,-2 3-8,4 1-8,-4-1-6,-1 0-12,3-1-3,-2 3-7,2-5-6,-2 1-2,2-1-3,-1 0-8,1-4-1,1 2-12,-1-2-6,0 1-7,0 0 6,-1-1-6,1-4 0,0 0-2,0 4-3,0-4 3,0 0-2,0 0-2,0 0-4,8-13 5,-6 8-3,5-4 2,-2 1-1,0-1 1,-1-1-11,3-4 3,2-1-1,-5 2 4,3 0-1,0-2-3,2 0-3,-3 4 4,-2 1 7,3 2 9,-3-1 19,-2 4-12,3-2 5,-2-1 3,-2 6-5,2-4-1,-1 2 5,1 2-11,-2-1-7,-1 3 2,0 0 4,12 0 13,-12 0-5,9 5 1,-5-3-2,0 1-2,2 3 0,-1-5-4,-1 3-3,3 2 0,-4 1 0,0-4 2,1 6 5,0-2-11,0 0 0,-3-1 1,3 5 1,1-2-5,-1 1 0,-3-2 4,3 2 0,-4 0-5,3-1 4,-3-1-2,0 1 8,2-2-23,-2 2-15,0-1-24,3 0-25,-2-3-25,-1 0-21,3-1-20,-1 1-125,1-2-288,3-1 128</inkml:trace>
  <inkml:trace contextRef="#ctx0" brushRef="#br0" timeOffset="245344.0468">20139 12232 187,'-5'-5'201,"-1"3"-12,-4-4-16,-1 3-12,3 1-12,-1-1-15,-3 0-16,3 0-10,-4 3-11,8 0-12,-4 1-7,0 1-10,3-1-5,-1 1-7,2 0-5,-2 1-6,0 2-4,0 2 0,1-2-9,1 2-8,0 1-3,0 1-13,3-2-8,-2 1-5,3 1-14,-1-1-12,2-1-9,0 2-6,0-4-6,0 2-5,2-2 5,-1-2-3,3 1-1,1-2 1,0 1 0,1-2 5,-6-1 7,13-3 2,-7 2 9,3-4 1,-1 1 6,1 2 12,0-5-5,-1 2 3,1 1 8,2-1 4,-2-1 7,0 0 4,-1 0 5,2 0 11,-3 1 8,0 0 5,-1 2 2,2-1 1,-3 0-5,-1 2-5,0 1-5,-2-2 7,-2 3-11,0 0 0,0 0-2,14 6-2,-11-1 4,-1 2 0,0 0-8,-2 3 2,0 3 0,0 1-5,0 5 2,-2 0-4,0-1 0,0 6 0,0 1-1,2-6 7,0 7-10,-1 1 3,2 0-8,0-3 2,-2 2 5,2 1-5,0-9 1,-1 3 3,4 0-6,-6-1 2,2-3 2,0-1 2,-2 0-2,2-4 0,-1 0-3,1-1 1,-1-1 1,1 0-2,-3-5 0,1 2 3,1-2-3,-1-1 2,2 0 6,-2 0 1,0 0-3,2-4 2,-5 1-3,5-1 5,0 0 15,0 0 8,-9-8 2,7 4-8,-2-1 2,0 0-4,0-7-2,1 3-1,-1-3-2,-1-4-6,-2-1 1,1-1 6,1-1-4,-3-5 0,4 5 3,3-7-4,0 2-4,2-2 2,0 3-5,3 2-8,1 4-11,2-2-16,1 0-28,1 1-25,3 1-33,5-2-30,3 0-32,-2 3-122,7-2-318,0 1 140</inkml:trace>
  <inkml:trace contextRef="#ctx0" brushRef="#br0" timeOffset="245811.8992">20902 12172 92,'4'-1'243,"-4"-5"-13,1 1-21,-1 5-19,3-2-25,-3 2-18,0 0-17,0 0-10,0 0-15,0 0-6,-8 17-12,4-5-7,-2 4-8,3-1-7,-3 4-6,6 1-8,-4-1-2,2 8-5,2-4-5,-3 4-4,4-7-1,3 4-6,-2-5-5,0 1-7,3-1-8,-4-2-13,-1 3-9,2-2-8,-1-2-26,-1-5-14,0 0-21,0 0-18,0-4-11,-1-1-20,-1 1-20,-3-3-130,0 1-305,3-4 136</inkml:trace>
  <inkml:trace contextRef="#ctx0" brushRef="#br0" timeOffset="246163.3283">20948 12184 181,'3'-5'171,"-1"-2"-11,3 5-17,-1-1-7,0-4-12,2 5-17,2-1-11,-2 3-8,2 0-8,0 0-10,-2 0-8,4 3-8,-3 1-1,-1 1-11,4 0-5,-6 3-2,3 1-3,-2-2 4,-3 2-8,1 1-6,2 0 3,-1 1-10,-2 0 0,-2 0 3,0 0-2,0 0-1,0-2-1,0 3-6,0-5-6,0 2 12,0-1-9,0-1 5,-4 0 1,2-3-2,2 4 4,-5-4-2,2 0-2,0-2-4,-3 3 2,-1-3-1,0-1-3,0 1-8,-4-4-7,1 2-10,-3-1-6,1 1-27,-2-2 2,1-1-33,-1-1-11,2 0-19,3 2-25,-2-3-89,3-1-247,0 3 110</inkml:trace>
  <inkml:trace contextRef="#ctx0" brushRef="#br0" timeOffset="246552.0283">21197 12232 30,'0'0'134,"-16"4"-10,16-4-10,-9 2-8,5 1-6,-1 0-6,0 0-9,0 1-1,1-1-16,0 0-3,-1 0-5,2 2-8,-1 0-5,3 0 2,-4 1-9,5 0-3,-4 3-5,4 0-2,0 1-5,0-3 5,0 5-9,4-4-3,1 1-2,-1 1 10,-3 0-14,4-3-5,-1 0 4,3 1-5,0-1 2,2-3-4,-1 0 3,5 0-1,-3-1 0,0-1-3,3 0 8,-3-2-9,-1-3 4,-2 2 0,1 0 0,-2-3 13,1-1-3,0 1 9,0-3 16,0-1-2,-2-1-9,-1-2-4,-1 0 3,0-1-5,-2 3-4,-1-3-2,-1 0 4,-3-2-10,0 5 1,-1-2-1,-1 2-4,-2 0 0,-1 2-8,1 1-12,-2-1-8,0 4-6,0-2-11,2 1-19,-3 1-17,4 2-12,0-2-16,1 2-20,0 1-12,6 0-82,-10 0-232,10 0 103</inkml:trace>
  <inkml:trace contextRef="#ctx0" brushRef="#br0" timeOffset="246756.9721">21420 12272 152,'-4'8'146,"2"-2"2,-1-1-21,0 7-12,1-5-9,-1 5-9,-1-2-7,2 0-13,-1 2-12,3-1 3,0 0-6,0-1-12,0 1-8,-1-1-19,2-1-27,-1-1-29,3-1-30,-3-1-21,0-2-114,0 1-214,0-5 95</inkml:trace>
  <inkml:trace contextRef="#ctx0" brushRef="#br0" timeOffset="246937.4806">21390 12097 57,'3'-3'151,"-3"3"-16,10-1-15,-5 1-15,-5 0-6,13 4-16,-5-1-28,-1-1-33,0 3-33,-2-2-28,1 2-91,-1-3-141,4 2 64</inkml:trace>
  <inkml:trace contextRef="#ctx0" brushRef="#br0" timeOffset="247384.0126">21627 12222 80,'-2'8'155,"1"0"-10,0 4-13,-1 2-1,1-3 0,0 0-24,1 7-9,-4-4-14,4-3-6,-5 7-7,5-5-7,-2 2-4,0-3-7,2 1-5,-2-3-6,-1-1-7,3-2-12,0-1 3,0 0-5,-1-1-1,1 0-1,0-5-6,0 6 6,0-6-7,0 0 5,0 0-1,0 0 2,0 0-9,0 0 4,4-17-5,-3 11-1,2-4-3,-1 1-1,3-2-7,1-4 4,1 0-9,0-1-2,2 0 0,0-1 3,0 0 4,1 0-2,-2 1-3,-1 6 4,-2 0 3,1-1 1,-1 3 6,2 1 1,-3 0 4,-1 2 3,1 0-2,-2 1 5,0 0-1,3 1-4,-3 2-8,-2 1 5,8-1 6,-8 1-4,9 1-3,-9-1-1,9 4 2,-3-1-2,2 2 8,-4-1-5,5 2 5,-4 2-9,-1-3 2,4 3 2,-4-1-6,2 1 2,-1 2 3,-2-2-1,1 2 0,-3-2-2,5 5-3,-3-4 2,-3 3 1,0 0-2,0-3-9,0 3-10,-2-2-1,1 0-22,-5 0-21,6-1-24,0-2-18,-1 0-23,-2-2-126,2 0-269,-2-2 119</inkml:trace>
  <inkml:trace contextRef="#ctx0" brushRef="#br0" timeOffset="247660.8089">21965 12085 28,'0'-3'172,"0"3"-17,0 0-14,0 0-12,4 9-11,-4-3-3,0 1-5,1 3-18,-1 1-7,0 1-3,0 5-9,3 0-6,-6 1-8,7 2-4,-4-1-2,2 5-8,0-5-8,3-1 2,-5 3-6,3-4 0,-1 4-6,2-4-1,0 0 3,-4-5-8,0-1-12,5 0-15,-2-1-17,-2 1-10,0-5-25,-1 1-15,0-2-16,0 0-19,0-1-26,0-4-85,-2 7-236,2-7 105</inkml:trace>
  <inkml:trace contextRef="#ctx0" brushRef="#br0" timeOffset="247856.5663">21941 12264 5,'0'-4'214,"0"1"-14,1-1-13,3 2-17,1-2-22,0 2-14,-1 0-16,5-1-8,0 1-10,5 2-16,-2-2-8,4 3-7,5 0-18,-1 1-48,-2-1-33,1 1-54,-2-4-176,-1 2-281,-7-1 125</inkml:trace>
  <inkml:trace contextRef="#ctx0" brushRef="#br0" timeOffset="251702.3949">18974 13353 132,'1'-4'197,"2"1"-11,-3 0-13,1-1-9,-1 4-18,0 0-17,-1-7-12,1 7-16,2-1-10,-2 1-13,0 0-6,0 0-8,0 0-11,0 0 0,0 0-10,-11 10-4,6-3-1,-2 2-5,-2 0 0,-6 3-7,2-1 0,-1 1-4,-1 1-1,-2 1 2,3 0-7,-2-5-6,3 2-1,-1 1-1,0-3-4,5-1-5,-3 1-7,3-1 3,0 0 1,3-2-8,-2 1 8,6-2 0,-1 0 0,-1 0-6,0 0 10,7-3-6,-3-2 6,0 8 3,4-4-4,-3-1 5,7-1-6,-3 1-1,8-3-3,-1 5 8,1-4 0,4 2-3,2-3 3,0 3-2,4-3-5,-5 1 7,4 0-6,-2-2 7,2 2-2,0-1-1,-3 0 3,-1 2 1,-4-2 1,-1 1-2,-3-1-2,-2 0 2,-1 0 1,1-1 2,-3 2-3,-5-1-3,10 0 1,-10 0-11,8 0 7,-8 0-17,0 0-12,6 1-13,-6-1-13,0 0-18,0 0-20,0 0-20,0 0-16,0 0-117,0 0-269,0 0 119</inkml:trace>
  <inkml:trace contextRef="#ctx0" brushRef="#br0" timeOffset="252080.2413">18961 13372 64,'0'-4'204,"0"4"-17,0 0-18,0 0-14,3-3-14,-3 3-20,0 0-17,0 0-8,0 0-9,0 0-9,0 10-9,2-3-14,-2-2-4,0 4 9,0 1-1,0 2-5,0 5-6,0-1-5,0 2-5,0-1-4,0 0 0,0 1-4,0 0-2,3-2-2,-3 5-8,1-4 3,-1 1-3,5-2-1,-2 3-1,-1-3-2,2 1-2,-1-1 1,-1-3-4,2 1 3,0 1-2,-1-2-4,-1-4 4,3 0-6,-2 2-2,-1-1-1,-1-3-5,-1-1 0,2-1-2,-2-2-12,0 2-6,2-2-7,-2 2-17,2-3-11,-2-2-9,0 0-18,2 5-29,-2-5-38,0 0-114,0 0-290,0 0 128</inkml:trace>
  <inkml:trace contextRef="#ctx0" brushRef="#br0" timeOffset="253700.8103">19416 13401 179,'3'-1'194,"-3"1"-17,2-3-15,-2 3-16,4-2-18,-4 2-15,0 0-8,0 0-16,0 0-6,0 0-6,0 0-8,-13 14-11,7-9-2,-4 2-6,3 2-5,-2 0-3,0-1-5,-6 4-6,7-4-4,-5 1 1,4-1-4,2 2-2,-1 1-1,-2-4-2,2 1-3,1 1-2,0-1-4,-2-1 3,3 0-2,1-2-5,1 2 3,-1-4-1,0 2 2,4 3-5,-2-7 0,3 3 0,0-4 2,0 9-4,0-9 1,3 7 1,3-7 0,-1 4 0,3-1 0,1-1-2,2 0 3,-1-1-2,2 3-3,4-3 5,-2-1-5,3 1 1,2 0 1,-2-1-2,1 3 2,-3-3-3,-1 0 3,0 1 1,-2 0-1,-2-1-1,-1 0 1,-3 0 2,2 2-1,-8-2-4,10 0-4,-10 0-7,7 0-14,-7 0-20,0 0-23,0 0-33,0 0-24,0 0-28,0 0-122,0 0-299,-20-7 133</inkml:trace>
  <inkml:trace contextRef="#ctx0" brushRef="#br0" timeOffset="253988.4467">19442 13452 115,'-4'-2'157,"4"2"-3,0 0-1,0 0-13,-10 7-14,10-7-6,-3 5-8,-1 0 1,3 4-10,-3-3-10,4 2-11,0-2-8,-1 5-5,-2-2-7,3 2-4,-1 1-7,1 0-5,-3 3-6,6-1-5,-2 1-1,-1 1-4,0-1-1,0-2-1,3 3-7,-3-5 3,1 6-5,-1-1-1,3-4-4,-3-1 1,1 2-2,0-1-8,-1-3-4,-1 2-13,1-2-5,0-2-8,-1 0-16,2-3-28,-1 1-18,0-1-31,0-4-39,0 5-115,0-5-293,0 0 129</inkml:trace>
  <inkml:trace contextRef="#ctx0" brushRef="#br0" timeOffset="254564.232">19752 13631 59,'3'5'184,"-1"-2"-16,-2-3-16,2 5-13,-2-5-11,2 5-11,-2-3-15,0-2 2,4 4-21,-4-4-7,0 3-3,0-3-11,0 0-3,0 0 0,0 0 8,0 0 12,0 0 0,0 0-5,0 0-9,0 0-6,0 0-4,0 0-6,2-12-5,-2 7-4,1 2-4,2-6-3,-2 6-4,2-7-4,0 3-3,1-2 0,1 1-6,-1-1 0,0 3-4,-1 0 2,2-1-3,0 2-2,-1 0-2,0 0-2,1 1 2,0 1-5,0 0 0,-1 1 0,1 2 1,-5 0 0,8-3-3,-8 3 8,13 3-7,-7-1 1,2 3-2,-2-3 2,6 3 1,-5 0-1,1 2 1,3 1 1,-3 0 2,2-2-3,2 4-2,3-3 1,-1 5-1,-1-2 2,4-2 1,-1 1-4,-2 0 3,-1-2 0,1-1 0,0 1 1,-2-2-4,-1-1 4,1 1-2,-3-2 5,0-1-5,-3 0 1,0-1 3,2 1 19,0-2 10,-8 0 9,13-3 5,-7 2 3,-1-2 5,1 0-1,-1-2-2,1-1-4,-1-2-5,1 1-8,2-2 2,-2 1 3,-1-2-7,0-2-4,2 4-6,-5-3 1,3 0-3,-1 2-3,0 0-2,-3 4 1,3-3-6,-1 1 0,-2 2-2,0-2-4,2 2 3,-2 1-5,-1 2-19,4-1-11,-4 3-28,0-4-22,0 4-25,0 0-47,0 0-35,-4-5-53,4 5-189,-9 0-460,9 0 204</inkml:trace>
  <inkml:trace contextRef="#ctx0" brushRef="#br0" timeOffset="255000.8023">20650 13496 14,'1'-3'253,"2"1"-19,-3-1-16,0 3-19,4-6-11,-4 3-25,0 3-17,0 0-15,3-3-16,-3 3-14,0 0-11,0 0-5,0 0-10,-16 5-12,6 2-4,-1-2-6,-1 2-6,-1 3-3,0 1-7,0-2-4,0 3-4,-1 0-11,1-2-5,4-1-6,-1 1-1,2 0-4,-1-2-4,0 2 4,4-2-2,0 0-4,1-1 2,0-1-2,0 0-1,3-2 4,-4 1 1,5 0-3,-1-2 3,2 1-2,4-1 0,-1 2 3,1-5 0,0 3 6,0 1-6,9-2-3,-3 1 1,3 0 1,2 1 0,2-2 0,0-1 1,0 2-2,-1-2 4,2 2 0,1-2-1,-8 2 1,2-2-2,-2 2-1,1-3 3,0 1-4,-8-1 3,3 1-3,-3 1-8,1-2-14,-6 0-27,8 0-45,-8 0-39,0 0-35,1-5-155,-1 5-351,-6-7 155</inkml:trace>
  <inkml:trace contextRef="#ctx0" brushRef="#br0" timeOffset="255254.1506">20686 13566 59,'0'0'211,"-9"2"-17,0 1-12,4-1-12,0 2-19,-2-1-6,2 1-13,-1 1-12,2 3-12,-1-4-11,1 6-8,2-3-7,-2 4-7,3-2-4,1-1-10,-2 4-2,2-3-7,0 2-6,2 0-5,-1 1-1,-1 3 0,3 3-9,-1-5-4,-3 4-2,2-2-1,-1-3-4,0 4-6,-1-1 1,0-4 4,-2 0-24,2-1-8,-3 2-18,0-5-26,2 3-35,-2-5-33,-1-1-41,3 1-153,-3-2-345,2-1 153</inkml:trace>
  <inkml:trace contextRef="#ctx0" brushRef="#br0" timeOffset="255744.2493">20932 13534 29,'2'-2'230,"-2"-1"-22,4 1-21,-4 2-22,1-4-16,-1 4-12,0 0-17,0 0-10,0 0-9,-5 11-12,1-8-10,3 2-5,-3 2-11,0-2-3,0 3-6,1-2-8,0 2-2,-2-1-4,1 2-4,0-1-3,3-4-4,-4 3-1,4-1-2,-1 0-8,2 0-3,-1 1 2,-3 0-3,4-4 1,0 2-3,0 1-1,-1-3-2,2 0 2,4 1-4,-2-1 2,2-1 0,-1 1 0,2-1-2,1 0 1,0-1-2,0 1 0,3-2-4,1 1 4,-2-1-2,2 1 1,0 2-3,-1-3 1,-2 0 0,2 2 0,-3-1-2,0 0 2,2 0-4,1 1 1,-5-1 2,1 1-1,0 1 1,-2-2 1,5 2-2,-3 1 3,-3 0-3,-1 0-3,2 1 6,0 0-1,-3-1-3,-1 3 4,1-1-2,2 1-2,-1-5 1,-4 5 0,2 0 0,0-4-1,0 4 3,0-4-3,-3 4 5,2-2-2,-3 0 0,0 0 0,-1 1 0,0-2 2,-1-2-1,-2 2-3,1 0 2,-4-2-11,0 2-8,1-4-16,-4 1-18,0-2-32,2-1-42,-2 2-35,1-4-34,-6 1-99,9-2-315,-4 3 139</inkml:trace>
  <inkml:trace contextRef="#ctx0" brushRef="#br0" timeOffset="255960.9425">20934 13549 167,'4'-2'181,"0"0"-11,6 1-14,0-2-12,-1 3-14,3 0-11,-1-2-12,1 2-10,2 2-11,-3-4-10,4 4-4,-2-1-9,1 1-7,-1 0 1,1-1-29,-1 1-34,-3-1-40,3-2-40,-3 1-64,-6 0-88,-4 0-256,15-3 114</inkml:trace>
  <inkml:trace contextRef="#ctx0" brushRef="#br0" timeOffset="256282.1196">21279 13476 2,'0'0'198,"0"0"-16,0 0-14,0 0-24,0 0-7,0 0-10,0 0-12,0 12-14,0-12-11,0 6-7,0 1-6,0-1-11,0-2-3,3 1-11,-3 0-4,1 1-4,0-1-1,-1 0-7,5-3-5,-3 4 6,0-1-9,1-4 1,1 2-3,-1-1-5,-3-2-1,10 2-1,-3-4-2,-7 2 1,10-2 1,-7-1 6,3 2 6,-1-3-3,0 0-2,-1-1-3,1 2 4,-1-2-9,0-1 1,2 1-2,-2 0-4,0 2-1,-3-2-1,2 1-8,-3 4-5,5-3-13,-5 3-16,0 0-16,0 0-15,0 0-23,-15 0-27,15 0-22,-12 2-25,7-1-116,-3 3-297,3-1 132</inkml:trace>
  <inkml:trace contextRef="#ctx0" brushRef="#br0" timeOffset="256676.7191">21619 13566 8,'-1'-4'208,"-2"-3"-13,1 3-23,-1 2-16,3 2-17,-4-7-15,-1 4-10,1 1-14,-1 2-15,5 0-6,-14 0-7,5 0-9,4 2-5,-4 1-5,0 1-9,0 1 2,0 0-9,-3 2-5,0 1-1,3 0-3,-2-2-5,4 6-1,-2-3-3,0 2-4,2 1-1,-1 0-4,1-2 0,4 6-1,-2-4 1,0 1 0,5-1-1,0 0 0,0 2-3,3 2 5,1-3-7,1-4 6,2 2-4,-1 1-1,2-2-2,2-3 1,-1 2 1,2-1 0,5 0 1,-5-2 0,3-3 5,4 2 1,-4-1-1,-1-1 2,2-3 0,-4 0 0,-1 1 9,2-2-14,-2-2-10,-3 3-22,-1-1-46,2-4-56,-3 1-69,-1 0-99,-3 0-318,-1 4 141</inkml:trace>
  <inkml:trace contextRef="#ctx0" brushRef="#br0" timeOffset="257267.741">19111 14001 27,'-4'0'159,"4"0"-16,0 0-16,0 0-12,15-4-6,-2 3-6,7 2-10,10 2-1,9-2-9,0 4-4,18-2-2,7 4-2,28 1 0,-2 1-2,1-2-8,-1 3-8,3-6-2,1 6-4,-1-5-6,-2 1-2,-26 2-2,32-5-6,-3 1 4,-2 0-8,-28 2-4,3-3-3,-1-1 2,-3 3-2,-6-3-2,-2 1-1,-19-1-5,-3 0 3,-6-1-5,-8-1 1,-3 0 3,-5 2-4,-1-2-2,-3-2-2,-2 2-4,-1-2-6,-4 2-10,2-5-23,-2 5-20,0 0-17,-13-5-24,6 2-32,-2 0-29,-6 1-116,-7-4-291,4 3 129</inkml:trace>
  <inkml:trace contextRef="#ctx0" brushRef="#br0" timeOffset="257601.5374">19388 14035 87,'-5'-1'152,"5"1"-4,0 0-12,0 0-6,0 0-9,20 8-7,-2-3-6,13-1-9,5 2-3,17 1-3,6 1-4,8 1-8,25 4-4,0-2-7,-3 1-4,-23-6-6,26 4-9,-25-4-2,26 0 1,-1-1-5,-27-4-2,29 4-5,-34-3-3,2 2-2,-2-2-2,2 0-3,-9 2-6,-17 0-4,-1-3 2,-2 0-7,-13 1 1,-2-2 1,-5 1-1,-3 0 7,0-1-8,-3 0 1,-1 0-2,-6 0-4,5 0-3,-5 0-16,0 0-36,0 0-29,0 0-65,-20-6-58,1 5-109,1-2-333,-3 1 148</inkml:trace>
  <inkml:trace contextRef="#ctx0" brushRef="#br0" timeOffset="259664.8005">15979 14988 19,'0'0'149,"-6"0"5,6 0-7,-6-2 2,6 2-6,0 0-5,-6-1-10,6 1-9,0 0-13,0 0-1,-3-3-16,3 3-2,0 0-11,0 0-10,0 0-4,0 0-9,12-6-6,-2 6-4,7 0-3,4 0-6,9-1-1,4 2 5,7-1-11,14-1-3,0 0-1,5 3-2,0-2-6,3 0 1,-3 3-2,-1 1 0,-2-3-2,-19 1-1,-3 0 0,1 1-4,-6-1-3,-12 1-4,-1-2 1,-3 0 0,-4-1 2,-5 2 0,3-2 4,-3 1-2,-5-1 0,9 0-1,-9 0-1,6 0 2,-6 0 1,0 0-3,0 0 2,8-1-2,-8 1 0,0 0 1,0 0-5,0 0-1,0 0-3,0 0-20,0 0-20,0 0-17,0 0-42,0 0-32,-19-3-39,19 3-114,-12 0-312,2 0 139</inkml:trace>
  <inkml:trace contextRef="#ctx0" brushRef="#br0" timeOffset="260099.1059">16388 14880 46,'0'0'179,"2"-5"-13,-2 5-12,2-3-13,-2 3-18,0 0-14,0 0-8,0 0-11,0 0-10,-20 3-6,10 2-7,0-1-12,1 2-2,-4 0-3,4 0-12,-4 0-1,-2 4-2,5-4-5,-2 0-3,2 1 2,0-1-5,1 1-1,-3 1-3,5-7-5,-4 5-5,4-4-1,-1 3 1,3-3-3,0 0 0,0 1 2,-1 0-2,2-1-2,-3 0-1,7-2-3,-2 2 2,2-2 0,-3 3-1,3-3 0,-4 2-1,4-2-3,0 0-1,3 7 1,-2-3 1,4 0-2,-1-1 2,0 2 0,6 2-4,-4-1 9,2 2-2,1-1-1,-1 1 2,2-1-5,2 0 1,4 5-6,1-3-31,1-1-41,3 1-30,-5-1-158,4-1-290,8 0 128</inkml:trace>
  <inkml:trace contextRef="#ctx0" brushRef="#br0" timeOffset="260903.9839">17218 14894 119,'4'-3'172,"0"-1"-5,2 3-10,1-3-15,4-3-5,-3 5-9,5-1-16,2 1-11,-4 1-10,2 1-10,-3 2-7,1-1-6,-4 1-8,0 1-10,-2 1-3,-1 3-5,-2-3-3,-2 4-3,-4 1-9,-1 0-6,-4-1-10,2 1-13,-4 0-7,-1 1-9,0-3-8,1 1-7,-2 0 1,3-3-5,-2 1-6,2-1 8,1 0-2,0 0 12,4-1-6,-5-1 11,7-2-1,-1 1 5,4-2 0,-4 3 2,4-3-4,0 0 8,0 0 6,0 0 7,0 0 1,0 0 7,22-2 1,-13 1 8,-1-1-1,-2 2 3,4 0 6,1 0 3,1 0 4,-1 3 3,0-1-1,1-1-3,-2 4-4,0-2-4,3 3 0,-6-1-3,1 1-4,-4 1 1,2 0-5,-2-2-3,1 5 1,-3-1 1,-1-1 1,-1 1-5,-1-1 0,-1-2 1,0 1-4,-2 1 3,-2-3 1,-1 0-8,1-1 7,-2 2-3,-2-3-4,2 1 2,2-2-3,-1 0 8,1 1-6,-3-2-2,1-1 3,-2 2 0,3-2 1,-1-2-3,0 1-1,1 1 2,-5-3 1,3-1-2,0 1 0,0-1 3,0 1-3,0-3-3,2 1 0,0 1-2,0-1-5,1 0-5,0 1-13,5 0-17,-2-1-19,0-1-35,3 1-23,0-1-24,4-1-122,-1 1-285,5-2 126</inkml:trace>
  <inkml:trace contextRef="#ctx0" brushRef="#br0" timeOffset="261318.9746">17561 14920 127,'-4'4'172,"0"-2"-13,0 1-8,0 1-17,1-1-12,0 1-11,-1 1-13,3-3-7,-2 5-6,1-2-12,0 3-6,1 0-2,0-1-6,1 2-4,0 0 0,1 0-10,0 2-3,1 1-7,2-2 0,-2 5-8,2-6-3,0 8 4,1-5-4,-1 0-8,1-2-8,0-1 3,0 2-4,0-2 0,-1-4-6,5 3 2,-3-2 1,2 1 3,2-2-1,-1-2-1,1-1 1,2-2-1,-3 0 0,1 0 3,5-3-1,-4-1 0,-1-1 1,0 1 5,-1-3 4,0-1 8,2-5-6,-5 4 3,3-4 11,-2 2-12,-1-4-2,0 0-3,-4-2-1,2 5-1,-3-4-1,-2 0 1,-3 5-5,4-1-2,-5-3-1,0 2 0,-1 4-1,-3 0-7,-2 0-1,1-1-9,-5 2-4,2 2-11,0 1-16,-3-1-11,3 1-29,1 1-20,-2 2-26,2-1-27,0 2-120,-1-1-298,4 1 133</inkml:trace>
  <inkml:trace contextRef="#ctx0" brushRef="#br0" timeOffset="261645.4289">17851 14830 100,'0'0'122,"0"0"-9,-16 6-12,16-6-11,0 5-1,0-5-12,4 5-12,-4-5 4,0 6-13,4-4-1,0-1-10,-4-1-8,7 4-1,-3-2-1,-4-2-4,12 0-5,-7 0 16,-5 0 0,10-3-5,-6 0 3,0 1-5,-3-3 0,4 2 1,-5-1 5,4-1 0,-4 1-4,3-2-1,-3 4-3,0-4-8,0 6 1,1-6-7,-1 6 2,-1-4-11,-2 1-4,3 3-12,0 0-2,-9-1-19,9 1-18,0 0-15,-14 4-25,9-3-21,0 2-21,1 1-81,-4-1-225,4 2 100</inkml:trace>
  <inkml:trace contextRef="#ctx0" brushRef="#br0" timeOffset="261980.2903">18235 14924 71,'-5'-1'169,"-3"1"-6,3-2-16,-7 4-7,3 0-10,0 2-16,1-3-21,-1 5-8,-1-1-7,0 1-10,1 2-6,1-1-5,2 2-8,-2-1 0,2 4-7,-1-2-8,2 1 8,1 0-6,-2 3-1,5-2-3,-2 0-5,-1 0-2,4 1 0,0-2-1,3-1-4,-2 2-2,3-5 5,2 4-9,-2-3-2,4-1 3,-2 0-2,3-2-2,-2 1 0,3-1 7,0-3-11,3 1 2,-3-2-3,3-1 0,-3 0 3,3 1-5,-2-2 1,0 1-2,0-1-17,0-2-23,-2 1-47,-1 2-41,3-7-166,-3 3-314,-4-1 140</inkml:trace>
  <inkml:trace contextRef="#ctx0" brushRef="#br0" timeOffset="297632.1168">9853 14223 36,'0'0'48,"0"0"3,0 0-3,0 0-11,0 0-3,0 0-2,0 0-4,0 0 0,0 0-4,0 0-7,0 0 3,0 0-6,0 0 15,0 0-2,6 3-6,-6-3 0,7 3 0,-7-3 8,7 2-7,-3 0-2,-4-2-3,9 2 0,-6-1-8,2-1 10,0 2-7,1 0 2,-2-1 0,2 2 5,0-1 3,1-1-9,-1 2 9,1-1-10,-2-1 2,2 1 0,-1-2-3,0 5-6,2-3-2,0 1 6,0-1 3,0 0-8,-3-1 5,2 2-7,4-1 0,-5 1 9,2-2-7,0 2 6,2-1-3,-5 0-8,4-1 8,-4-1-7,8 2 2,-8 0 5,2-1-10,-1 2 6,4 1-3,-2-2 5,-2-1 0,2 1-4,-3-2 5,3 3-4,-1-3 0,-1 1-6,3 0 11,-2 2-6,-1-2 1,2 2-6,1-1-2,-3-2 2,1 3 5,-1-1-8,1-1 7,-2 0-2,4 2 0,-3-2 4,-1 0 4,0 2-8,3-3 3,-3 2-11,0 1 14,-1 0 7,1-3-6,0 1-8,3 2 0,-3-3 14,0 2-8,0-2 0,2 3-2,-1-2-2,-1 2 1,0-3 4,2 1-8,-1 2 6,3-2-5,-3-1 6,1 0-5,0 3-1,2-3 7,-2 2-6,0-2 8,1 3-6,0-4 0,-2 1 3,-6 0-9,14 1 10,-7-1-1,0 1-4,2-1-1,-5 0 0,5 1 6,-1-1-6,-1 0 9,1 2-9,-3-2-9,0 1 11,4-1 3,-1 1 2,0 0 1,-1-1-7,0 2 5,1 1-8,0-3-4,1 0 5,-4 3 9,4-2-2,-1 0-8,1 0 5,-3 0 4,2-1-3,-2 2-4,3 0-2,-1-1 1,-1 1 3,1 1 0,4-1 4,-5 0-1,1-1-4,-3 0 1,5 1-3,2-1-1,-6-1-1,3 3 6,-1-3-3,-3 3 5,8 0 2,-5-2-11,-1 1 3,2-2 2,2 1-3,-3 0 9,0 0-4,1-1-4,2 3 1,1-1-1,-1 0 5,-1-1-4,1 0 7,0 0-5,1 1-3,-2-1 8,0-1-7,4 1 11,-1 1-16,-3-4 13,-1 2-7,5 2 2,-6-2-4,2 1 0,1-1 6,0 0-1,-1 2 2,3-1-5,-4-1 11,-2 0-13,5 1 8,-2 0-7,2 2 3,-2-3-4,0 1 5,0 2-3,3-2 3,-3 0-3,2 0 1,-2 1 22,-1 1-9,5-3-25,-4 0 14,-1 1-2,4-1-1,-3 1 4,3-1 1,0 2-13,-2-1 15,1 0-15,-1-1 14,2 1-5,0 1-2,-3-2 4,3 2 2,-3-1-4,3-1-6,-2 1 6,1 0-3,-2 1-2,3 0 10,-3-1-7,0-1-4,1 2 7,-1-1-6,-1-1 6,2 1-6,-3 2 7,1-3-6,2 1 3,-3 0 1,2 1 3,2-2 3,-1 1-7,-2-1 8,1 2-3,1-1 2,-1-1-3,-3 1 14,2 0-15,4-1 2,-1 2-3,-2-2-1,-2 2 1,-1-2-1,1 0 8,0 3-7,1-3 3,-1 1-7,0 0 4,1-1 2,2 2-3,-4-1 8,-7-1 1,14 3-8,-5-3 1,-1 1-5,-2 2 2,-6-3 4,15 2-1,-8-2 8,4 2-16,-3 0 12,-1-2-3,-7 0-5,16 1 18,-9 1-16,1 0 3,-8-2-4,17 0 1,-6 2 1,-2-1 7,3-1-8,-1 3-4,-3-2 8,0-1-7,1 0-7,2 0 14,-1 3-4,-1-3 1,-1 2-4,2-1 6,0-1-6,-1 0 1,-2 2 7,0-1-2,6 1-6,-8 0 7,4-2-3,-1 2-3,2-1 10,-2 1-8,-2 0 8,2-1-11,3-1 8,1 2-5,-2 0 3,0 0 4,0-2-7,1 1-1,0-1 3,-1 0-6,3 0-1,-3 0 4,-1 0 4,4 0-9,-3 0 7,1 3-1,-1-1-5,0 0 9,3 0-5,-2-1-3,1-1 7,-2 1-12,1 0 14,0-1-6,-1 2 6,-2-1-11,2-1 15,0 0-9,-10 0-2,17 2 13,-7-2-16,1 0-5,-2 3 13,2-3-3,-4 2 5,-7-2-2,18 0 6,-9 1-14,4-1-1,-3 0 3,0 0-2,-1-3-8,0 5 18,3-2 1,-6 1-6,-6-1 4,18 1 0,-7-1-1,0 0-8,-2-1 6,3 2-8,-3-2 2,-1 2 5,5 1-2,-3 0 11,2-2-10,0 1 10,-3-1-4,5 0-4,-5 0-13,3 0 8,-1 3 4,-2-3 0,3 0-1,-1 2-3,-2 0 8,0-1 1,4-1-8,-4 0 6,-1 1-5,3-1 7,-1 1-3,-1-1-1,3 0 1,-2-1 1,0 1-7,2-1 9,-3 1-12,0 1 10,3 0 0,-3-2-9,-1 2 15,3 1-4,-2-1 3,3-1 5,-1 1 7,-2-1-13,2-1 8,0 0-18,-1 3 10,1-2-6,-1 0 5,-1 1-6,-2-1-2,2 0 4,3 2 6,-5-2-5,1 0 3,2 0-6,-5-2 1,3 4 4,2-4-6,-3 4 6,3-4-1,-4 2 0,7 2 6,-4-5-1,1 4 0,3-1-8,-3-1 3,3 1-2,-2 0 0,0 1 7,1-2-8,-1 1 4,-2-1-2,2 2 5,1-1-7,-5 1 6,3-1-13,-10 0 5,17-1 6,-10 0-6,-7 1 5,14 1-3,-8-2 0,-6 1 1,14 1 4,-14-1-1,13 0-5,-13 0 2,14-1-1,-14 1-3,15 0 0,-4-1 4,0 1-1,0 1-1,0-1 0,-1 0 2,1 1-4,0-1 2,0 0-2,-2 0-6,1 1-5,-10-1 13,16 0 6,-7 0-9,-9 0 9,16 2-7,-7-2 0,-1 0 2,-1 3-1,-7-3 2,13 0-5,-5 0-4,-8 0 11,15 0-5,-8 0 2,-1 1-5,-6-1 11,19-1-3,-11 2-9,2-1 10,0 3-1,-2-3-3,2 0 3,2 0-1,-1-2-5,-11 2-11,19 2 19,-10-2 0,-1 0-10,-8 0 8,15 2-10,-7-2 12,-2 1-6,3-1 8,-1 2-12,-3-2 6,-5 0-2,13 0 4,-7 0 0,2 3-5,-3-3-1,3 0 8,-8 0-6,15 0 7,-10 1-5,3-1-3,3 0-5,1 1 1,-5-1-5,4 0-6,-1-3 19,1 3 2,1 1-1,-3-1-2,1 1 1,0 0 2,1-1-5,-4 0 0,3 0 4,-2 0-4,-2-1-4,2 1-8,-1 1 18,3-1-5,-4 0 2,3 2-6,-1-4 5,-2 2 1,2-1 1,2 0-1,0 2-2,2-2 5,-3 1-8,2 0 2,-1 0 4,2-1-2,-2 1-3,2 0 2,-1-2 2,-3 2 0,3 0-3,2 3 2,-4-4-9,1 1 3,0 1-2,-3-1 9,6 0-1,-2-1-5,-11 1 3,18-2 7,-10 2-4,-8 0-5,16 0-1,-8 0-4,1 0 10,-9 0-2,15-2 5,-6 0-1,-9 2-8,18 1-2,-10-2 7,-8 1-1,18 0 11,-7 0-9,-3 0 0,3-1 1,2-1-3,-4 1-5,5 1 7,-2-1-1,-1-2 1,0 3-1,1 0-4,-2 0 6,2 0 0,-3 0 0,5 0-1,-5-2 3,3 1-5,-1 1 5,-1 0-9,1 0 6,-1 0 8,0 0-8,2-2 0,0 0-3,-2 4 9,0-4-6,3 1-3,-3 1 0,3-1 2,-1 1 4,-1 0-9,2-3 8,0 3-2,-2 0 2,0-1 2,1 2-13,-2-2-2,1 1-1,0-1 8,-1 0 2,-1-1 0,4 2-1,-4 0 6,0-1-7,1-1 4,2 1 5,-2 0-7,3-1 1,-3 0-11,2-1 10,0 1 6,1 2-6,0-1 5,-3 1-6,4-2 0,-2 1 3,0 0-3,1 0-3,1-1 8,-4 1-2,1 0-2,0-4 0,2 5-8,-3 0 6,-1-3 2,0 3 1,0-2 10,-1 1-15,-8 1 5,16-2 2,-9 0-6,0 0 2,1 1 0,-8 1 1,17-2 1,-7 0-7,1 1 1,-3 0 3,4 1 0,2-3 2,-3 3 1,0 0-4,1-1 4,1-1-3,-2-1 5,-2 3 2,4-1-20,-13 1 18,18-3-5,-9 2 3,1-3-3,-4 1 8,1 3-7,1-4 6,2 2 0,-3-1 2,1 3 3,3-4 0,-1 0 2,-4 3-4,2-2-3,0 3 4,1-4-5,2 2 1,0-1-4,-2 0 3,1 1 5,1-1-3,0 2-6,-2-3 1,3 2-5,-2-1 7,-1 1-1,2-2-4,-1 2 2,1 1-2,0-1-2,-3 0 3,1 2 0,1-5 3,-2 4-3,1-1 3,-1 0-3,0 0 3,-1 1 2,4-2 7,-3 1-7,-1 0-2,2-1-6,4 1 6,-4-1 1,0 1-2,1 0 5,-1-1-1,0 1-2,-2 0-4,0 2 3,5-4-3,-3-2-2,-1 6 8,3-3-2,-2 2 1,2-2-2,-1 0 8,-3 2-4,3-3-2,-3 2-1,1 2 10,-2-2 1,0 1 3,3-1-7,-3 1 0,-1-1 6,1 1-6,1-2 8,-2 0-12,0 0 1,2 1 0,-1-1 0,-2 2 4,2-2-4,-1 1 0,2-1-5,-2-1 5,0 3-2,4-3-5,-5 1 3,6 1 3,-3-1-4,-1 1 3,3-1-13,-1-1 5,3 0 2,-2 1 4,1 0 1,-1-2-2,0 5-4,-1-2 11,3-2 3,-3 1 0,3 1-1,-4-1 6,-1 0 4,1 1 1,4-1 0,-6 1 4,0 0-1,1 0-4,1-1-2,-3 2-1,1-1-1,-1 0-4,1-1-1,-5 3 2,10-4-5,-7 2 1,3-1 3,-2 3-2,-4 0-1,8-2 0,-3 1-4,-5 1 1,7-5-1,-2 4 3,2 1 6,-7 0 3,13-3 1,-8 2-3,2-1 1,0 2-4,-1 0 0,-6 0-2,10 0-1,-10 0 0,9-1-3,-9 1-8,6-1-12,-6 1-18,0 0-36,0 0-62,0 0-58,0 0-160,-13-5-373,0 4 166</inkml:trace>
  <inkml:trace contextRef="#ctx0" brushRef="#br0" timeOffset="298577.7398">10824 14286 160,'0'0'161,"0"0"-12,0 0-11,5-6-12,-5 6-6,10-1-8,-6 1-16,-4 0-10,14 0-3,0 0-14,-5 1-1,0 1-11,2-2-7,1 2-2,2-2-5,0 0-2,-1 2-3,0-1-7,-2-1-1,3 0-5,-2 0-8,2 2-15,-1-2-13,-4 0-28,3 0-28,-3 0-26,2-2-28,-4 4-116,1-4-256,0 2 113</inkml:trace>
  <inkml:trace contextRef="#ctx0" brushRef="#br0" timeOffset="298835.2643">11473 14287 22,'6'0'158,"-1"-1"-4,2-1-18,1 0-9,-2 0-16,4 1-6,-1 1-14,0 0-10,0 0-6,1-1-8,-2 1-4,-3-1-9,5 1-22,-2 0-16,-8 0-33,15-2-32,-7 2-30,0 0-24,-2 2-71,-6-2-189,9 1 83</inkml:trace>
  <inkml:trace contextRef="#ctx0" brushRef="#br0" timeOffset="299080.08">11702 14362 143,'0'0'148,"0"0"-8,9 0-16,-4 2-5,2-2-9,-7 0-10,15-2-16,-8 2-3,2 0-10,-2 0-3,0 2-10,6-2-6,-3 0-10,-2 2-23,3-1-31,-4-1-22,-1 0-41,3 0-34,0 0-80,-9 0-203,12 1 90</inkml:trace>
  <inkml:trace contextRef="#ctx0" brushRef="#br0" timeOffset="299298.8071">11954 14402 98,'0'0'163,"8"-2"-11,0 2-8,-3-2-16,4 2-8,4-1-8,-3 0-13,2 1-10,-1 0-8,2 0-8,1 0-9,-2 1-3,-2 0-16,-1-1-19,-2 2-16,1 0-35,-1-2-30,1 0-28,0 1-25,-3 0-91,1-1-217,2 0 96</inkml:trace>
  <inkml:trace contextRef="#ctx0" brushRef="#br0" timeOffset="299526.1059">12532 14404 163,'12'0'174,"-12"0"-19,10 0-11,-3 0-17,-1-1-12,1 2-9,-7-1-12,15-1-9,-8 1-9,2-1-11,-4 1-9,3 1-20,-3-1-16,-5 0-24,15 0-31,-15 0-22,17-1-22,-8 2-25,-4-2-86,3 2-206,-8-1 92</inkml:trace>
  <inkml:trace contextRef="#ctx0" brushRef="#br0" timeOffset="299774.984">13106 14386 30,'10'0'207,"-1"-1"-12,4 1-12,1 0-16,-4-1-15,1 1-18,1 0-14,0 0-8,2 0-16,-4 0-6,-2 0-12,3 0-18,-2 0-15,-2 1-32,-1-1-25,0 1-31,2-1-30,-2 0-29,2 0-24,1 0-95,-9 0-240,10 2 106</inkml:trace>
  <inkml:trace contextRef="#ctx0" brushRef="#br0" timeOffset="299987.9809">13831 14452 126,'10'0'180,"1"2"-12,1-2-14,1 3-18,-1-6-14,1 6-9,0-3-8,-3 0-15,2 0-12,-1 1-23,-6-1-36,2 1-42,0-1-44,-7 0-41,8 2-84,-8-2-207,0 0 92</inkml:trace>
  <inkml:trace contextRef="#ctx0" brushRef="#br0" timeOffset="300471.2888">12719 14326 57,'0'0'133,"14"-1"-8,-9 1-19,2-1-4,-1 0-12,3 2-6,0-1-20,-1 0-1,0 2-20,0-2-14,1 2-30,2-2-41,0 0-37,-5 1-50,3 0-140,1-1 62</inkml:trace>
  <inkml:trace contextRef="#ctx0" brushRef="#br0" timeOffset="300740.3895">13069 14512 14,'0'0'146,"9"0"-12,-4 2-8,1-2-12,2 0-7,1 0-14,1 0-10,2 0-5,1 0-7,-2 0-7,3 0-13,0 0-6,-2 0-17,3 0-20,-2 0-32,-1-2-33,5 2-31,-6 0-78,1 0-180,-2 0 81</inkml:trace>
  <inkml:trace contextRef="#ctx0" brushRef="#br0" timeOffset="300977.1446">13741 14522 109,'5'0'169,"8"0"-16,-4 0-13,0 0-10,4 1-16,-3 1-8,-1-2-12,0 0-13,-1 1-17,-1-1-25,0 3-24,0-3-31,0 0-38,-7 0-29,10 0-95,-4 0-191,-6 0 85</inkml:trace>
  <inkml:trace contextRef="#ctx0" brushRef="#br0" timeOffset="301203.9516">14353 14570 22,'0'0'197,"9"2"-14,-9-2-15,9 1-17,-9-1-16,9 0-13,-9 0-12,14 0-8,-14 0-13,9 0-15,-1 2-1,-8-2-17,14 0-14,-8 0-10,-6 0-17,18 5-19,-6-7-24,-2 2-20,2-3-19,0 3-27,0 0-14,0 0-96,0 0-221,1-2 98</inkml:trace>
  <inkml:trace contextRef="#ctx0" brushRef="#br0" timeOffset="301439.2621">14946 14534 60,'13'-1'160,"-7"2"-11,3-1-9,-2 0-23,4 0-6,-1 1-9,1-1-13,0 1-17,-2-1-23,-9 0-36,13 0-28,-13 0-32,9 0-30,-3 0-78,-6 0-165,0 0 73</inkml:trace>
  <inkml:trace contextRef="#ctx0" brushRef="#br0" timeOffset="301717.1615">14560 14454 2,'0'0'192,"0"0"-14,0 0-25,0 0-13,0 0-17,0 0-9,0 0-15,9-8-10,-9 8-3,14-1-12,-10 0-10,3-1 4,0 2-13,7 0-3,-5 0-10,5-1-3,2 1-10,-2 3-10,4-3-22,1 2-21,1-3-27,-2 1-34,-3 1-27,-2-1-113,-3 0-242,3 0 108</inkml:trace>
  <inkml:trace contextRef="#ctx0" brushRef="#br0" timeOffset="301953.7512">14583 14400 39,'9'-2'146,"-1"1"-17,-1 1-3,5-1-14,-4-4-10,8 5-10,-3 0-13,6 2-4,0-2-6,-1 3-20,3-2-24,2-1-36,-3 0-33,-2 0-31,0 0-78,-4 0-164,3 0 72</inkml:trace>
  <inkml:trace contextRef="#ctx0" brushRef="#br0" timeOffset="302179.8899">15295 14422 174,'10'0'168,"-10"0"-15,9-2-24,-9 2-10,16 0-14,-6 2-6,3-1-15,-1-1-6,2 2-13,0 0-6,0-1-20,4 0-23,-5 0-30,-1-1-36,3-1-38,-5 1-102,3 1-205,-7-1 91</inkml:trace>
  <inkml:trace contextRef="#ctx0" brushRef="#br0" timeOffset="302378.1245">15746 14442 80,'13'0'167,"0"0"-13,0 0-21,2 0-11,0 2-14,0-1-14,-3-1-23,1 0-38,-2-1-54,-6-1-137,-5 2-169,7-1 76</inkml:trace>
  <inkml:trace contextRef="#ctx0" brushRef="#br0" timeOffset="302803.0787">15064 14340 23,'0'0'112,"0"0"-2,15-3-4,-5 1-9,3 4-13,0-2-15,5 1-4,3-1-8,5 0-3,-3 2-27,0-2-52,5 1-41,-6 0-54,-3-1-128,1 0 58</inkml:trace>
  <inkml:trace contextRef="#ctx0" brushRef="#br0" timeOffset="303002.6756">15837 14376 14,'12'0'169,"0"0"-16,-1 3-21,2-3-5,4 0-19,-2 0-4,-2 3-10,6-1-24,-6 0-23,5-2-43,-5 0-45,-3 0-42,-2 0-67,-2 0-162,-6 0 72</inkml:trace>
  <inkml:trace contextRef="#ctx0" brushRef="#br0" timeOffset="314670.0476">7710 14920 12,'0'0'122,"0"0"7,0 0-1,0 0 2,0 0-2,10-1-7,-10 1-8,4-3-9,-4 3-9,4-3-10,-4 3-11,4-5-5,-2 4-8,2-2-5,-2 0-7,4 0-5,-3-3-2,1 4-4,1-4-6,1 1-1,0-1-11,0 3 6,2-4-3,-3 2-3,2 1-2,0-5 0,-1 3-4,2-1-4,1-1 4,-5-1-4,6 1-1,-1-4-3,-4 3 7,3-3-4,-2-4-4,2 0 3,-3 1 0,-1 5-2,1-7 0,0-1 2,-4 5-2,3-5 2,0 1 7,-4 6-13,3-1 2,-2-4-2,0 3 2,-1 1-4,-1 0 0,1-1 4,1-3-4,-2 5 3,1-2-3,0 1 9,-1 2-9,1-7 2,0 5 0,-3 0-6,3-1 5,0 2 2,0-2-5,-1-1 3,1 6 2,0-4-1,0 0-2,-3 3 0,3 0 0,0-2 1,0 1-4,0 3 2,0-2 3,0 2-6,-1 0 3,1 1 0,0 1-2,0-1 7,0 3-7,-3-2 3,6 1 1,-3 4 2,-3-6-3,3 6 1,3-4-3,-3 4 2,0-4-2,0 4 11,0-6-9,0 6-3,0 0 3,0 0-4,0 0 2,5-2 2,-5 2-6,5-3 8,-1 2-4,1 0 1,-2-2-1,6 2 2,-3 0-4,-1-3 3,4 2-1,0 1-3,-1 1 3,-1 0 1,0 0 8,3 0-11,-5-1 6,1-1-3,0 1 0,-6 1 0,10-1 0,-6 1-2,2-1 6,-6 1-1,8-4-4,-3 4 3,-5 0-4,11 0 2,-6-3-4,0 3 6,2-2 0,-2 0 0,5 1-1,-5-1 0,3 0 0,2 2 3,-1-5-4,3 2 1,-6 2-1,6-3-4,-6 1 6,3-1-1,1 0 0,0 1 2,-1-2-2,1-1-2,1 1 4,-1-1 1,1-1 1,4-3-3,-2 1-4,0-4 2,0 2-3,4-4 7,3-3 0,2 0 0,-7 2-2,7-4-1,-4 1 1,0-1-5,-5 6 5,0-1-4,0 0 4,-1 1-1,1-2 3,-2 3 0,3-4-4,-5 3 0,0-2 1,4 2 2,-7-1-2,6-1 2,-4 4-2,-1-4 0,2 2 0,-1-1-2,-2-1 2,3 4 5,-3-4-2,3 0-1,0 0 1,-4-1 3,2 0-6,-2 2 0,0-2 5,0 0-4,0-1-1,-1-2-1,-1 3 3,-1-1 0,0 0 1,-1 1-1,-1-3-1,0 2 2,0 2-1,-3-11-1,3 11 1,-2-1-4,0-1 1,0 1 0,-2-1 2,1 1 0,-2 0-3,2 0 4,-1-3-1,1 3-3,1 0 1,-2-1 0,0 0-2,-2-1 4,0 0-2,1 2 9,1-8-13,-2 8 7,2-1-5,-2 1 12,-2 0-14,2 0 3,-2-1 0,1 3-3,0-1 7,-2 0-2,1 0 0,2-1-2,-5 1-1,2 1 2,-1 1-1,1-2-1,-2 2 2,3-1-2,-3-1 3,2 4-4,0-2 4,-2 1 1,0-1-2,2 1 1,-4 1-3,3-1 8,-2 2-9,-1-1-1,-4 0 2,2-1 2,1 0 0,-5 2-3,2 2 3,3 0 1,-6 1 0,4-4-2,-3 6 2,2-2 0,-2-1-5,-1 3 4,1-1-2,-2 0 1,2 2-2,-1-2 2,-3 4 2,1-2-1,1 0 0,-5-1-3,4 3 1,-7-3 0,-1 2 3,2 2-3,-3-1 0,2 3 0,2-3 0,-3 1 4,0 0-1,0 1-1,0 1 0,-4 0 0,2 1 0,0 1 3,-2 0-1,2-1 0,-2 1-4,-2 2 3,-1 0 0,1-2-1,1 3-3,-1-2 4,-1 0 0,0 2-1,1-2 0,-2 3 0,4-2 3,-2 0-5,3-1-1,-1 0 4,2 2 2,0 1-5,0-3 5,1 3-2,1-1-2,-2-1 4,0 1-1,-3-1 1,2 1-1,2 0-1,-2 2 0,0-3 2,1 3-2,-4-1 2,3-3-2,0 3 4,-3 0-7,1-1 3,0 0 3,0 2-4,-3-1 4,3-3-1,-2 2-3,2 0-2,-1 2 3,-1-4-1,-2 2-1,2-1 1,1 1-3,-2 0 6,-1-2-2,-1 3 1,2-2 2,-2 0-2,2 1 0,-2-3-1,4 2 0,-3 0-1,-1 0 3,2 1-3,-4-2 4,-8 4-2,9-1-5,5-3 4,-2 2-1,-2 0-3,3-2 3,0 2 1,-1 2-3,2-5 2,0 1-2,-1 2 2,4 2 1,-3-3-2,-1-1 1,5 4 0,0-3 0,0 2 5,0-1-6,0 0 0,-1 1 3,4 0-1,-3 0-3,1-1 4,1 0-1,0 0 0,-2 0-1,1 2 4,2 1 0,-4-3-4,1 3-3,0-4 6,3 3-1,-2 0 1,0 0-1,-1 1-7,3-2 17,-1 1-11,1 2-3,1-3 4,-1 4 13,-1-5-17,3 5 3,0-3-6,1 1 3,0 1 3,7 0-4,1-3 3,-2 1 3,4 0-7,-3 1 2,4 2 2,-1-1-1,1-1-4,2 3 4,-3-1 2,6 2 0,-2-1-1,-1 0-2,3 3 1,-2 0 5,-1 1-4,3-1 5,-2 1 2,1 1-8,-5 6 5,5 1 3,3-6-2,-5 0-3,4 7 3,-4-2-10,3-6 4,1 2-4,0 6 2,0-6 5,-1 7 2,2 0-9,2-6 1,0 0-1,-1 5 10,2 4-8,0-5-1,1-2 8,-2 7-2,1-2 1,2 1-3,-1 0-4,2-1 4,0 1 2,1 2-4,0 0 4,1-3-2,1 3 0,-1-5 1,1-5-5,1 9 8,1-1-4,0-1 5,2-1-5,-2-4-1,0 2-17,1 5 5,0-10-2,3 7 5,0-1 3,1-7 2,-1 3-1,0-3 6,1 1-6,3 0-1,-2 1 4,5 1-1,-1-4 0,0 0 5,2-2 1,3 5-4,1 1 1,1-2 4,5-5-3,-7-3 0,7 4-8,-2-1 6,4-1 3,0 0 3,-3-1-4,7-1 0,0 0 0,-2 1-3,2-2 5,-1 1 2,0-2-1,3 1-4,-2 0 5,2-1 0,-3 1-3,2-1 4,0 1-5,-1 0 1,1-2-1,1 0 7,0-1-3,-2 0 0,2 0 2,-1-1-1,-1-1 0,1 2-3,1 1 3,-1-3-8,0 2 1,-1-2 2,-1 0 2,6 2 0,-3-3-1,3 3 2,-4-2-1,2 2 2,1-2-1,-4-1 5,2 4-5,-1-2 3,0-2-5,-2 4 3,1-3 0,-1-1 6,0 2 4,1 0-1,1-1-1,-3-1-3,2 1 0,4-1 4,-4 0-3,1 2-7,0-3 6,-1 2 2,1 0-1,0 0-1,2-1-4,-4 2 1,0-3-4,5 2 13,-3-1-10,0 2 0,2-2 2,-2 1-3,1-1 11,3 0-7,2 1 5,-2-1 2,-1-2-2,1 3-2,-1-2-5,1 0 1,1 1-2,-2 1 4,0-2 3,2 2 0,0 1 0,-1-3-7,0 1 0,0 1 2,0-1-2,-2 2 2,3-4-3,-1 1 6,0-1-3,-2 3-2,3-2 11,1-2-9,1 3 8,-3-3-5,-3 2 4,3 0-7,-2-2 4,-1 4-3,-3-4-2,2 0 1,-4 2-3,2-3-1,-10 1 1,10 0-8,-1-1 5,-8 1-1,2 0 5,-2-3 1,-1 2-2,7-2 3,-4 3 0,6-1-4,-1-2 1,-1-1 0,4 2-1,-3-1-2,3 2-1,1 0 5,-3-3-6,1 2 7,-2-2-3,1 1 0,-10 1 1,1-1-5,10 0 6,-11-1-7,2 2 4,-1 0-2,-2 0 5,1 1-3,-3-1 1,-3 1-1,-1-2 2,3 2-6,-2 1 4,-4-3-2,2 3 4,1 0-4,-3-2 2,0 2 0,0 0-1,-1-2 2,-3 1-2,6-1-1,-3 1 3,0 0-1,0-1 0,0 2 2,-1-1-2,0 1 1,2-2-2,-4-1 2,-5 3-1,14 0 1,-9 0 3,3-2 0,-3 2-1,3-2 1,-8 2 2,9 0-1,-4-1-2,-5 1-1,8 0 1,-8 0 1,5-3-1,-5 3-2,0 0 5,0 0-8,0 0 3,6 0-2,-6 0 1,0 0-2,0 0-5,0 0-18,0 0-33,0 0-55,0 0-60,0 0-158,-19-6-357,11 4 159</inkml:trace>
  <inkml:trace contextRef="#ctx0" brushRef="#br0" timeOffset="323140.8724">8966 16161 81,'0'0'107,"0"0"-5,0 0-10,0 0-6,0 0-10,0 0-3,0 0-3,0 0-5,0 0 10,0 0 4,0 0-4,0 0-1,0 0 8,-4-7 2,4 7 1,0 0 3,0 0-4,0-4-11,0 4-8,0-7-9,-3 2-2,6-2-4,-3 0-8,1-2-6,3-1-6,-1-2 0,-1 0-3,6-2-3,-3-3-4,4-2-6,5-2-4,0-6-2,2 6 2,4-4 1,0 0-6,5 0 3,0-1-5,11-9-4,2-1 4,-3 4-1,-5 7 3,10-8-6,1-4 2,1 7-4,-1-2 1,2 5-1,-2-4 1,-9 11 0,12-10 0,-2 1 6,-10 8 0,10-5-5,-9 7 0,1-1 5,10-8-2,-16 9-2,5-1 0,0 2 2,-4 0-4,3 2-1,-3 0 2,3 1 1,-1-1-1,0 2-3,-1-2 1,2 2-1,-2-1 6,0 3-6,2-3 0,-2 2 3,3 2-1,-2-3 4,-2 4-3,3-2-1,-1 3 3,0-1-2,0 3-1,1-1 0,-4-1-1,0 6-1,0-3 2,-6 1 7,0 4-5,-2-2 1,2 1-2,-2-1 2,0 0-2,-1 2 1,0-2-5,-6 1 3,1 2 1,-3 0 0,1 0 4,-4 0-3,-8 0 3,16 0-6,-8-3 9,-8 3-6,12 0-3,-12 0 3,8-2 3,-8 2 5,9 0 6,-9 0-5,0 0 2,0 0 3,11 0 0,-11 0-2,0 0-5,0 0 0,0 0-1,0 0 1,0 0 0,7-2-5,-7 2 4,0 0-16,0 0-9,0 0-16,0 0-11,0 0-16,0 0-11,0 0-31,0 0-25,0 0-10,-22 7-117,10-5-277,-1-2 123</inkml:trace>
  <inkml:trace contextRef="#ctx0" brushRef="#br0" timeOffset="323518.2711">10612 14940 125,'0'0'117,"0"0"-9,0 0-16,0 0-5,0 0-10,0 0-1,0 0-13,0 0 13,0 0-22,0 0-3,0 0 0,0 0-4,30 7 5,-21-7-16,4 3 0,0 0 0,2-2-5,3 2-3,3-2 4,-2 0-12,0 2-1,0-2 7,-1 1-4,-4-1 6,-4 0-14,2 0-5,-2 1-1,-5-2-2,-5 0 4,10 0 2,-10 0 1,9 1-3,-9-1 4,0 0 0,5 3-11,-5-3 8,0 0-3,0 0-3,0 0 1,0 0 6,0 0-9,-3 8 6,3-8-8,-6 6-8,5 2 13,-8 0-3,4 2-2,0 1 7,-4 4 1,2 2-20,-3-1 17,0 1-17,-4 5-28,7-4-47,-9 3-154,-4 3-259,-2-6 114</inkml:trace>
  <inkml:trace contextRef="#ctx0" brushRef="#br0" timeOffset="324863.9142">7407 16453 121,'0'0'166,"0"-5"-7,0 5-11,0-7-2,0 7-8,-2-5-8,2 5-4,0-5-7,0 5-7,0-3-14,0 3-10,0 0-9,0 0-10,0 0-7,0-5-7,0 5-7,0 0-10,0 0-3,0 0-5,0 0-4,-3 17 2,0-8-3,2 4-5,-3 2 0,-1 2-3,5-3 3,-3 4-5,2-1-5,-1 0 5,0 0-5,0 0 2,-2-3-6,3 2 1,0-4-6,1 0 4,-4 1-5,2-2 1,2 1-6,-1-4 0,0 4-3,0-7-9,1 2-8,-2-1-8,1 0-4,-1-1-15,1-2-6,1 1 10,-2-1-7,2-3-4,-1 7-19,1-7-15,-3 0-12,3 0-20,0 0-109,0 0-253,-17-5 112</inkml:trace>
  <inkml:trace contextRef="#ctx0" brushRef="#br0" timeOffset="325200.715">7348 16467 67,'3'-2'166,"-1"-1"-19,2 1-7,-4 2-19,8-3-8,-4 3-12,-4 0-16,16 3-3,-12 2-3,5-3-15,0 4-3,-1 2-9,2-2 1,0 5-14,4 2 0,-2-2-5,-1 1 1,-3 3-11,6-4 0,-4 2 1,-1-2-7,1 0 5,0 0-4,-1 2 0,-3-3-8,3 1 4,1 2 0,-3-5-4,1 1 3,-1-1-10,3 1 2,-5-4-6,1 2 0,-2-1-7,1 0-4,0-1-4,-1-2-10,1 2-10,-5-2-13,4-1-11,-1 2-1,-3-4-9,3 3 1,-3-3-5,3 2-20,-3-2-17,0 0-63,0 0-186,0 0 83</inkml:trace>
  <inkml:trace contextRef="#ctx0" brushRef="#br0" timeOffset="325609.9962">7637 16382 105,'0'-6'138,"0"6"-16,0 0-9,0 0-14,1-3-12,-1 3-14,0 0-1,0 0-5,0 0-9,0 0 0,0 0-9,0 0-6,0 0-7,2 12-3,0-7 3,-2 2-5,0 1-6,0 3 0,0 4-4,-2-2-5,2 0-1,2 4-7,-2 3 16,-5-2-4,5 2-1,0-5-6,3 4-10,-3-4 10,0 3-2,2-2-2,-2-4 3,4 1-4,-4 0 5,0-3-8,0 4 4,0-4 0,4 0-7,-4-1 1,0 1 3,0-2-1,0-1-4,0 0 2,0-2 6,0 2-12,0-2-4,0 1 5,0-2-8,3 1-3,-3-1-10,0-1-5,0-3-11,0 9-16,0-8-18,0-1-11,3 4-18,-3-4-80,0 0-196,-6 5 87</inkml:trace>
  <inkml:trace contextRef="#ctx0" brushRef="#br0" timeOffset="326246.3087">7969 16662 155,'-2'-6'148,"-3"4"-15,2-3-7,-3 0-1,2-1-18,-4 5-7,3-3-14,0 3-8,-5-2-8,2 3-6,2-2-4,-6 2-25,3 2 11,0 0-7,-1 1 2,-3 0-7,3 1-2,2 1-6,-2 0 0,5 0-5,-1 1-3,0 2 5,1 0-5,0-1-2,2-2-17,1 4 10,-3-2 3,4 0-5,-1-1 3,1 3 2,2-1-5,1-3 1,0 2 0,1-2-7,2 2 3,-3-2-2,4 2 9,-1-2-19,1 0 4,-2 0-4,1-3 2,-1 0-3,4 2-1,-1-4-3,1 1 3,1-2 5,0 1-14,0-4 1,1 2-3,0-1 0,-1-2-3,3-2 4,-1 0 8,-2 0-13,3-2 10,-3 1-7,-2-2 12,0 1-6,-2-1 7,2 0 2,-3 2-1,-1 0 1,1 0-1,-4 2 22,1 0-11,-1 1 5,0-2-3,-3 5 2,2-3 3,1 5 6,-5-5 0,4 1 3,-2 1-7,3 3-1,-4-3 0,4 3-1,0 0-6,0 0 7,0 0-5,0 0 3,0 0-4,-9 6 2,9-2-2,0-4-1,0 9 3,2-6-7,-1 3 0,2 0 2,-2 1-2,4 2 7,-3-3-5,2 3 9,0-1-13,0 3 5,-2-3-1,4 2 2,-1-1-5,-2 1-21,1 0-5,0-2-7,0 2-21,0-3-20,-4-1-10,0 1-29,2-4-86,-4 3-217,2-1 97</inkml:trace>
  <inkml:trace contextRef="#ctx0" brushRef="#br0" timeOffset="326776.757">8132 16629 99,'0'0'121,"7"12"-11,-4-7-13,-3 2-5,0-2-19,0 3 2,2-1-8,0 2-5,0 1-7,-2 0-12,0-2-2,0 1-4,3 3 0,-2-5-5,-1 5-6,3-4-1,-2 0 1,-1 0-10,2 2-4,0-5-3,-2 1-25,1-1 14,-1-1-1,0 0 0,0-4 8,0 5-1,0-5 4,0 0 1,0 0-4,0 0 2,0 0-2,0 0-4,0 0 3,-1-14-9,2 6 2,3 1-9,-1-3-4,0-2-9,0 2-8,0-2 1,0 1 6,2 0-7,-2-1 9,-1 3-1,0-1 2,0 0 2,2 3 11,-2 0 2,0 0 5,-1 1 12,2 0 9,-1-1 4,1 4 5,1 0-1,-2 1 14,3-3 0,-1 3 4,2 2 5,-6 0-13,17 2 13,-10-2-8,3 5-8,-4-3 4,3 3-5,-4-3-4,4 5-1,-3-2-1,2-1 2,0 3-8,-2-2-4,2 1 1,-3-1-7,0 1 7,5 1-6,-6-2 0,1 2 7,-2 0-9,2 0-3,0-2-4,-1 2 5,-4-2-3,4 1 5,-4 0-1,1 2-3,-2 0-10,-3-2 3,3 0 0,-2 0-13,1-1-7,-2 1 2,0-2-43,1 0-20,-2-1-16,0-1-14,0 0-94,-3-2-224,8 0 101</inkml:trace>
  <inkml:trace contextRef="#ctx0" brushRef="#br0" timeOffset="327180.9138">8448 16668 114,'0'0'105,"-1"7"-1,0-4-11,1-3 0,1 7-18,-1-2-8,0 0-8,0-1-4,1 1-10,1 0-2,1 4-3,-3-5-1,3 3-4,-2 0-10,2 2 3,0-2 5,2-1-14,0 1-2,1 1 6,3 1-20,-6-1 16,3-3-8,0 0-1,2 3 1,-3-4 2,0 0-5,3 0 11,2-1-9,2-2-8,-1 0 7,1 1-1,-1-2-8,1-2-2,-6 1 15,2 0-7,2-4 2,-2 3-5,-3-3 2,4-5 0,-5 3-2,-2 0 7,4-3 4,-4 0-2,-1-2 4,1 2 3,-2-1-6,0 0 4,-1 2 0,-1-1-1,-1 2-7,-2-1 6,3 2-2,-4 0-6,1 1 1,-1 0-4,-3 0 6,1 0-8,-2 2 1,1 3-5,0-3-15,-2 4-7,-1-2-22,1 1-25,-1 1-15,-2 1-32,-4-1-69,4 2-201,0-1 89</inkml:trace>
  <inkml:trace contextRef="#ctx0" brushRef="#br0" timeOffset="327514.5673">8769 16616 133,'0'0'129,"0"0"-12,0 0-21,0 0-8,0 0-5,0 0-7,8 13-8,-7-9-7,3 3-3,-1-1-7,-1 2-9,3 3 0,-1-1-7,1 2 1,-1 0-5,1 5-3,-2 0 6,-1-2-20,2 3 11,-1-1-6,-2 0-2,0 0 2,2 1 6,-2-1-21,-1-5 6,0 3-11,0-1-11,-1 1-8,1-3-8,-2 2-7,1-4-11,0 0 7,-3 1-18,4-6-5,-1 3-5,-2-3-15,3-1-67,-1-1-162,-2 1 73</inkml:trace>
  <inkml:trace contextRef="#ctx0" brushRef="#br0" timeOffset="327874.2619">8871 16641 148,'2'-4'179,"0"-1"-14,2 2-13,0-2-11,-3 4-20,3-2-9,-4 3-15,3-3-17,-3 3-1,0 0-6,0 0-10,0 0-4,0 0 3,11 7-17,-10-2-2,1-1-5,0 0-11,-2 3 3,0-2-1,3 0-5,-2 2-3,0-3-5,1 1 1,-1 3-2,-1-2 1,2 0-2,1-1-2,-3 2 0,1-2 1,-1 2-3,2-2-3,-2 0 0,-2 0-1,1 0 4,-2 0-4,0 0 1,0-4-2,-1 5 3,-1-2-5,0 1 4,-3-3-7,1 2-3,-1-3-5,-2 1-4,0-1-8,-2 1-13,-1-1-1,2-1-33,-2-3-17,0 3-25,3-1-8,-3-3-18,7 1-92,-2-2-245,-2 0 109</inkml:trace>
  <inkml:trace contextRef="#ctx0" brushRef="#br0" timeOffset="328391.9612">9132 16638 130,'-6'0'142,"3"-1"-9,-4 1-9,7 0-19,-12-1-4,7 1-14,5 0-5,-10 0-12,10 0-5,-9 1-8,9-1-4,-9 0-6,5 1-5,0 2-2,0 0-8,0-1 1,0 1-5,-2 2-6,4-1 3,-3 1-8,2 4 9,-1-2-9,2 2 12,-1 0-16,2 0 3,1 3-1,-3-3-10,6 0-16,-2-1 4,4 0-8,-2 0 0,1-2 7,-1-2-16,4 3 6,-1-3-8,-1 1-1,3-4-1,-2 1-1,7-2 0,-7 0 1,3-2 9,2 1-4,-4-1 20,2-1-15,3-4-2,-6 2 7,4-2 5,-2 1 12,2 0 13,-6-1 2,4-2 6,-2 1 5,-2-2 2,5 0 19,-8 3-9,3-2 4,-3 2 1,-1-1 2,3 3-8,-6 0 4,3-2-4,-1 2 0,-3 1-4,4 4 0,-1-8-6,-2 5-1,-3 1-6,6 2-2,0-4-2,0 4-2,0 0-6,0 0 5,-4-3-6,4 3 0,0 0 1,0 0-3,0 11-5,0-6 4,0 1-4,0-1 1,0 6 1,3-4 0,-2 3 2,5-2-4,-3 2-7,1-2-2,-2 1-22,-2 1-12,3 0-29,-2 1-25,3-3-32,-1 3-33,-6-3-99,-1 2-276,0-2 123</inkml:trace>
  <inkml:trace contextRef="#ctx0" brushRef="#br0" timeOffset="328794.6567">9386 16640 168,'5'4'179,"3"-4"-22,-4 4-12,5-1-12,-4 2-14,-1 0-14,-3 1-11,2 0-6,-1 0-9,-2 2-14,0 1-3,0 1-8,-1-2-13,0 1-10,-2 1-9,-2-2-13,5 1-9,-3 1-11,2-1 5,0-4-17,-4 3-5,5-3-3,0-1 5,0 1-7,-3-1 4,3-4 2,-1 5 0,1-5 7,-3 6 4,3-6 7,0 0-1,0 2 8,0-2-4,0 0 5,0 0 5,0 0 2,0 0 1,-5-14 8,5 6 2,0 4-10,-1-2 5,1-2 1,0 1-1,-4-2 12,4 2 5,0-2-2,1 2-2,-1-3-3,3 2-2,-2 1 0,3 0 0,0 1-15,0-3 5,6 2-2,-2 0-10,-2 2-11,3-2-14,2 1-39,0-1-30,0 3-33,-1-4-74,2 3-220,1-3 98</inkml:trace>
  <inkml:trace contextRef="#ctx0" brushRef="#br0" timeOffset="329056.4419">9678 16513 101,'0'0'163,"0"0"-1,0 0-24,0 0-3,0 0-8,0 0-13,0 0-14,4 11-6,-4-11-6,3 11-9,-1-4-8,0 0-8,-1-1 4,1 5-17,0-1-9,0 2-2,-1-1-5,0 1-3,2 4-1,-2 1-6,0-5 0,3 5-2,-4 0-9,1-2-7,2 1-14,-2-1-6,-1 2-27,2-4-7,2 4-22,-4-5-31,1-2-26,-1-3-108,2 1-254,-4-3 112</inkml:trace>
  <inkml:trace contextRef="#ctx0" brushRef="#br0" timeOffset="329508.0973">9655 16674 152,'6'-1'147,"-1"0"-27,7-1-10,2 0-11,-1 1-10,4 1-8,1 0-12,0 0-6,5-1-7,-6 2-7,4 2 1,1-3-10,-5-2-11,-3 4-12,-4-4-16,2 4-3,-1-4-11,-4 2 7,-2 0 2,0-1 0,1 0-5,-6 1 3,8-3 1,-8 3 1,3-2 8,-3 2 8,4-3 3,-4 3 6,0-3 8,0 3-2,0 0-4,0-6 22,0 6 8,0-4 1,0 4 2,-1-5 1,1 5 7,0 0-2,-3-3-3,3 3-8,0 0 0,-2-4-4,2 4-4,0 0-4,0 0-3,0 0-4,0 0-5,0 0-6,0 0-6,0 0 1,0 0 3,0 0-5,-9 8 0,9-3-7,-2 2 2,-1-2-1,2 3 5,0-1-6,1 3 1,0-1-4,1 3 4,0-3-10,0 1 2,1 0-13,0 0-16,-1-1-13,2 1-20,-2 0-14,2-3-17,-2 0-16,1-3 1,-2 2-21,0-2-16,2-1-86,-1 0-249,-1-3 111</inkml:trace>
  <inkml:trace contextRef="#ctx0" brushRef="#br0" timeOffset="329753.7189">9899 16528 232,'0'0'203,"-4"-4"-21,4 4-17,0 0-17,0 0-17,10-2-21,-10 2-21,0 0-32,0 0-39,13 4-33,-7-2-67,1 2-125,-4-1-224,8 2 101</inkml:trace>
  <inkml:trace contextRef="#ctx0" brushRef="#br0" timeOffset="330922.4508">10209 16611 29,'-9'-1'204,"3"1"-19,0-2-21,6 2-14,-9-1-13,9 1-18,-10 1-11,6 1-9,4-2-9,-7 2-10,3 2 2,0-3-19,1 2-8,-1 1-5,-1 1-3,1 0-6,0 2-1,0-2-6,-2 4-3,1-2-4,0 1-1,1 2-12,0-2 11,0 3-9,2-5-3,0 5 2,1-3-6,2 1 1,-2-2-5,2 3 6,3-2-6,0 3-2,1-6 0,0 3-4,3-3-9,2 2-4,-1-2 1,4-1-7,-2-1 1,2-3-5,1 5 4,0-5-2,4 0-1,1-3 2,-5 1-1,4 0 6,-5-2 3,6-2-5,-4-1 7,2-3-5,-4 2 11,3-3-5,-3-2 4,1 2 0,-2-4-7,2-2-7,1-3-4,0-4-4,-3 3-5,-3 3-6,-1-2 5,-1-5 10,1 2 2,-4 4 5,-3-1 6,2 3 10,-1 1 3,-2-1 15,-2 4 8,2 2-6,-3-1 1,2 2 2,-3 3 7,4 0 3,-3 0-5,2 2-1,0 0-7,-2 2-5,-1 0-1,-1 0 4,-1 2-4,6 1-3,-9 1 2,9-1-6,-13 3 3,9 0-1,-4 2-2,2-2-1,1 6-2,-1-3 3,-3 3-4,5 1 4,-1-1-1,1 7 1,0-5-3,2 0 0,0 4-3,0-1 1,0 2 11,1 0-13,1-1 2,0 0 5,3-3-6,1 7 1,-2-4 0,2 1-2,0 1-5,4-2 8,-2 1-3,0-1 7,2-1-4,-3-2 0,5-2 4,-3 1-5,3 0 1,-1 0 0,1-5-2,-1 2-2,3-1 2,-1-3-2,2 1-5,1-4 0,-3 3-1,2-4 3,0 3 0,0-3-1,-1-3-2,-1 1 1,2-3 4,-2-2 2,-1 0-2,2 2-2,-1-4 1,-3-2-2,3-1 3,1-2-2,-6 0 0,7 1 4,-4-1-4,-1-1-1,-2 5 1,-2-3 6,3 4 5,-4-3 1,-3 3 3,3-2-1,-3 6 0,0-3 3,-3 3-2,2 1-7,-2-1 7,-3 1-5,2 0 5,-1 2 0,0 0-6,5 2 1,-9-1-1,4 1 2,5 0-6,-13 1 3,9 1-1,-5 2 1,5-1-1,-2 1 7,1 2-9,0 1 0,2 1-1,-2 0 2,3 1 0,0 0 1,0 3-3,-1-3 4,2 1 1,1 1-6,4-1 3,-2 1-3,0-1 8,0 1-7,3 1 2,-2-2-2,5 0 4,-1-2-5,2 0 4,-1 1 2,-2-3-3,4 0 0,2-2 1,-2 0 0,1-2 1,1 1 1,1-3 0,-2 0-1,2-3-1,-2-1 6,-1-1 1,-1 3 5,-1-5-1,1-1-1,-1-1-4,-3-1 6,4-1-1,0-2 0,-4 3 0,3-2-3,-3-3 1,4-1-2,-4 0-1,0 0 0,-1 4-1,5-3-3,-8 6 2,1-3 1,0 7 2,2-2-3,-3 0-1,-1 1 1,3 4-2,-1-3-3,-4 0-2,2 5 1,0-4 2,0 4-1,0 0-2,-13 0 1,13 0-9,-10 4 17,6 1-8,-3 0 2,1 1-4,6 0-1,-5 0 1,1 3-2,3-2 9,-2 0-8,2 0 0,2 2 3,-1 0-4,3 0 2,-3-2 3,3 1-1,-1-2 2,3 0-4,0 1 6,-1 0-6,1 0 4,3 1-1,-2-5 6,3 5 1,0-3 11,4 1-2,-5 1 0,2-2 0,-1 0-4,3 2-2,-1-2 1,-1 0-3,0 4 0,0-7-5,-1 4 5,-2-2-6,-2 3 2,1-4-1,-2-1-3,0 5 1,-3-5 4,1 2-1,-2-4-4,-3 7-11,-1-2-17,-5 0-19,-1-3-36,-2 4-41,-4-3-44,-3-1-140,-9 1-332,7 1 148</inkml:trace>
  <inkml:trace contextRef="#ctx0" brushRef="#br0" timeOffset="331520.894">7940 17065 104,'-5'-3'194,"5"3"-6,0 0-15,-5-2-13,5 2-17,0 0-16,0 0-9,-3-3-15,3 3-8,0 0-14,14-4-3,0 4-15,5-3-3,8 1-11,6-1 0,4 3-10,17-4 0,6 2-7,5 4 3,30-3-5,2-3 9,5 4-5,7 3 5,2-3-11,8 2 3,0-2-5,2 0 4,-1-7 4,8 7 1,-4 2 0,0-2-4,5 0 6,-5 0-1,-10 0 4,-2-3 0,-3 3-3,-6 1 3,-9 4-7,-32-5-3,1 2-1,-7 0 5,-16 0-6,-5-2-2,-4 0-2,-13 0-2,-4 0 5,-9 0-3,-1 0-5,1-1-4,-5 1-1,0-5-10,0 5-7,-10-5-12,2 4-8,-5-3-18,4 1-15,-6 1-27,1 0-18,-8 2-37,1-1-33,-5-1-41,-10 4-128,3-4-368,-4 4 163</inkml:trace>
  <inkml:trace contextRef="#ctx0" brushRef="#br0" timeOffset="331942.195">7909 17179 4,'0'0'112,"0"0"0,0 0-11,27-6 3,-3 5-5,6-4-3,5 2 5,5 0 2,15-4-5,7 2-7,31-4-6,3-4-9,4 6-3,12 3 2,5-4-6,8 6-2,-2-5-6,0 3 0,7 4-6,-2-1-3,2 1 0,-6 2 4,-5 3 3,-7 0-9,-4 5 11,-14-6-4,-26 1 4,-5 7-4,0-4-5,-4-1 4,-1-1-6,-8 2-1,-17-5-8,-4 1-1,-7-1-10,-7-1-4,-6-1 2,3-1-1,-8 0 1,3-1-8,-7 1 2,7-2-5,-7 2 2,0-4-13,0 4-7,0 0-7,-3-8-6,3 8-18,-4-5-21,4 1-17,0 4-41,-1-6-29,1 2-47,0-1-154,0 5-369,1-11 164</inkml:trace>
  <inkml:trace contextRef="#ctx0" brushRef="#br0" timeOffset="333500.3372">11713 16692 84,'0'0'126,"0"0"-7,-2 12-15,2-12-3,-1 10-11,1-5-11,-2 2-8,4 3-10,-2-3 2,1 0-11,0 1-7,2 0-4,-2-1 3,5-1-12,-2 1-11,2-2 0,-2 3-15,1-2-6,0-3-13,8 2-8,-8-2-5,3-1-3,-4-2 3,6 0-6,-10 0 13,14-3-10,-8 1 14,2 0-4,0-3-3,0-1 14,-3 1-4,2-3 5,-3-2 15,3 3 3,-4-1 0,-1 2 15,2 0 4,-3-3 14,1 4 5,-2-2 15,1 4 4,-1-2 0,0 5-8,3-5-3,0 2-11,-3 3-3,0 0-4,0 0-3,0 0-15,0 0 5,0 0-3,-3 11-5,3-4 2,3-2 4,-1 2-4,1 0-3,3 1-1,-2 0-8,5 0 5,0 2-3,-3-3-6,3 2-4,3-3-11,-1 1 0,-2-2-12,5 2 0,-5 0 2,2-2-6,0-2 0,-1 2 7,-5-4 3,3 2 2,0-3-1,-1 0 5,1-2 2,-4 1 7,2-1 6,2-2 6,-4-1 4,1-3 1,0-1-3,-1-1 7,-2 1 3,1-1 0,1-2-2,-4 0 0,0 2-6,0-1 11,-2 0-6,1 1-1,0 1-2,-2-1-1,1 5-2,-1-2-4,1 2 2,-1 0-1,1 1-9,0 0 1,-3 0-21,5 4-10,-4-3-31,4 3-18,-5-2-34,5 2-24,0 0-99,-10 0-254,10 0 113</inkml:trace>
  <inkml:trace contextRef="#ctx0" brushRef="#br0" timeOffset="333710.1806">12272 16663 110,'1'4'163,"1"3"-17,1-1-9,-3 1-9,3 2-12,-1 0-7,2 2-10,-3-3-15,2 2-5,0 1-9,0 0-4,-1 0-13,1-4 2,-3 6-10,5-4-15,-4-1-16,-1-1-24,3-1-20,-1-3-31,-1 2-16,0-1-13,-1-4-19,0 5-80,0-5-203,0 0 91</inkml:trace>
  <inkml:trace contextRef="#ctx0" brushRef="#br0" timeOffset="333938.8372">12227 16520 126,'0'-3'169,"4"-2"-27,-3 4-8,4-2-5,-5 3-17,11-3-9,-4 3-10,0 3-14,0 0-15,2-1-27,0 2-37,-2-1-44,3 2-37,-3-1-97,0 1-191,-2-1 85</inkml:trace>
  <inkml:trace contextRef="#ctx0" brushRef="#br0" timeOffset="334191.253">12569 16505 167,'-2'6'192,"2"-1"-8,-1 1-12,-1 4-12,2 0-20,0 2-12,2 0-17,-1 5-7,2-1-10,3 1-9,-2 0-7,-2 0-9,3 1-7,1-1-6,-4 2-10,8-2-14,-7-2-6,-1 2-14,0-3-26,1 3-21,0-1-33,-2-5-30,-1 1-21,-1-1-27,1-1-94,-6-2-260,4-3 115</inkml:trace>
  <inkml:trace contextRef="#ctx0" brushRef="#br0" timeOffset="334688.7157">12558 16661 155,'3'-5'163,"0"3"-14,2-2-11,0 2-23,4-2-10,2 0-8,1 2-11,6 1-8,-4 2-10,8-2-20,-4 2-12,0 1-20,-1-1-20,0 2-25,-4-3-14,2 0-12,-3-3-12,3 3-7,-2-3 2,-3 2-2,3-3 6,-6 0 5,-1-1 10,-1 1 10,1 1 12,-1-2 20,-1 0 9,0 1 7,-2 0 13,0 0 12,-2-1 7,0 5 5,0-9 3,-4 7 12,4-1 12,0 3-13,-5-4 5,1 3-3,4 1-2,-10 0-6,10 0 0,-9 1 0,3 0-13,-1 3 4,3 0-8,-2-1 0,1 3 1,1-2-7,2 1 2,-1 2-3,2 2-4,-1-2-7,1 3 5,1-2-2,1 2-1,1 1-3,2-2-5,-2 3 6,0-2-7,1 2 3,1-2-5,-1 0-5,2 2 0,-3-3 1,2 4 2,-3-2-8,3 2 1,-2-4-10,0 1-4,-2 0 0,0-4-6,4 0 10,-1-1-7,-3 0-2,2-3 9,-2 3-8,1-3 10,-1-2-3,9 0 5,-9 0 1,8-4-4,-3 1 7,-1 0 1,0-4-3,6 2-2,-4-3 9,2 1-6,2-3 5,-1 1-2,-1-3-2,1 4 6,-3-1 5,3 2 12,-4 0 13,0 3 10,1-1 12,-3 2-8,0-1-7,-1 1-3,0 1-7,-2 2-2,0 0-6,0 0 1,9 6-6,-8-1 2,-1 0-3,2 1 2,1 3-4,0 0 3,3 3-10,-2 0 9,0-3-3,3 2-2,-3 1-4,5 3-17,-1-4-19,-1-1-30,1-1-39,2-3-38,-6 1-123,1 0-283,-1-4 125</inkml:trace>
  <inkml:trace contextRef="#ctx0" brushRef="#br0" timeOffset="335980.1394">13452 16701 103,'0'0'183,"3"-5"-16,-1 2-20,0 0-12,2 0-15,1-2-14,0 1-7,5-4-8,2 3-11,-1-4-10,3 1-5,-1-2-9,2 1-6,0-1-4,-2-3-5,0 2-3,1-1-4,-2-1-4,-2-1-7,1 1-8,-6 2 0,6-5 0,-7 5 1,0-7-9,0 8 1,-2-2-4,-2 0 0,-2 3 2,0-2-1,-3 6-1,1-3-3,0 3-4,-2 1 7,-3-2-2,3 5-6,-1 1 4,1 0-1,-1 1 0,2 1-3,-2 3-2,1 1 8,-1-1 2,0 5-2,2 2-2,0-1-6,2 2 10,1-1-4,2 5 0,2-2-3,-4 2 4,2 0 3,4 0-6,-3 0 4,4-3 3,-2 6-4,1-3 0,-2 0-6,1 0 4,2 0 1,-4-1-1,2-6-7,-2 3-1,3-2-10,-2-1-7,2 0-2,-3-2 5,1-2-18,-1 0 6,-1-2 6,1 1 5,1-1 8,-2-4 1,5 1-4,-5-1-4,0 0 7,8-5-2,-3 0 4,1 0-2,0 0 4,2-5 3,-3 3-7,4-5 7,-1 3 4,-2-1 4,2-4 11,0 4-10,0 2 16,-4-2 3,1 1 8,-1 3 4,0 0 1,-1 1 3,0 2-3,1-1-6,-4 0-11,0 4 0,5-3-2,-5 3 3,0 0-7,0 0 1,4 9 1,-4-4-5,1 0 1,-1 2 0,3 0 0,-2 0 0,2 3 0,2-4-2,1 2-3,-1 2 5,-1-2-13,5 2 17,0-1-13,0-2-1,1 1-2,1-3-8,0 2 3,0-2-4,0-1 2,0 3-3,1-6-1,-1 0 3,-1-1-2,1-1 9,1 1 1,-4-3-3,-1 1-1,1-1 2,0-2 7,1-2-4,-1 1 6,-1-2-1,-3-1 11,0 1-2,1-2 12,-1 3 8,-3 0 5,2 1 26,-2 0 3,2 1 2,-2 0-3,-1 2-12,4 0-6,-4 3-3,2-6-8,-2 6-8,0 0 3,0 0-6,0 0-1,0 0-2,4 12-5,-2-7 1,0 0-2,3 4 1,-2-4-5,1 5 3,-1-5-6,4 4 1,-5 1-16,2-2-14,4 1-23,-6-3-17,4 1-29,-3-1-33,2 1-25,-3-6-23,-2 3-104,0-4-298,-3 4 133</inkml:trace>
  <inkml:trace contextRef="#ctx0" brushRef="#br0" timeOffset="336189.2845">13949 16506 146,'0'-5'181,"0"5"-16,0 0-16,0 0-15,3-3-22,-3 3-22,0 0-30,12 10-37,-2-5-44,0 2-41,-2 1-102,2-1-175,0-2 77</inkml:trace>
  <inkml:trace contextRef="#ctx0" brushRef="#br0" timeOffset="336632.0176">14246 16617 180,'-9'2'188,"3"1"-6,-6-2-12,3 3-7,0-2-21,-1 3-6,-2-2-15,5 4-11,-5-2-13,5 0-10,-1 2-5,0-5-12,3 3-9,1 1-5,-1 0-12,1-1-12,3 0-12,-2 2-10,6 0-15,-3-4-16,5 4-11,-2-2-20,3-1-6,5 0-14,-1-2-6,1 0 3,3 1 10,-1-1-1,0-4 1,1 1 13,3-1-3,-6-2 15,2 0 2,-1 0 6,-1 1 16,0-2 11,-1 0 18,-3 3 14,-1-3 23,3 2 11,-1 0 10,-4 0-7,-1 0-3,1 3-10,-4 0-6,0 0-7,0 0-1,4 5 5,-4-5-2,-2 12 4,0-5-13,2 1-2,0 6-3,-1 1 0,1-1-10,-1 6 11,2-2-10,-2 2-1,1 5-1,0-1-3,0-5-5,0 0 3,0-2-3,2 3-6,-2 1-4,-1-6-2,1 2-8,-1-5 6,1 0-11,-2 0 4,1-2 0,1-2 3,-2-1 0,0 0 2,-2-2 0,1-1 2,1-1 3,2-3 1,-5 4 1,5-4 6,-9-2-4,9 2 5,-9-5 0,2 0 6,4 1-5,-2-5-1,1-2-2,-1 0 3,-3-4-6,2 2 3,1-2-6,-1-1-7,2-3-11,-1 0-30,3-7-28,0 1-44,2 7-151,0-1-295,0-7 131</inkml:trace>
  <inkml:trace contextRef="#ctx0" brushRef="#br0" timeOffset="337094.2167">14487 16390 70,'0'0'163,"4"11"-3,-2-6-11,-1 5-4,-1 1-3,1 1-15,0 2-14,2 3-8,-2 1-12,2 2-9,-3 0-12,4-2-7,1 2-5,-2 5-4,-1-5-6,3 6-6,-3-7-2,1 0-3,2 1-2,-1 1-10,-1-6 0,0-1 0,0 1-12,-1-5-2,6 6-7,-8-7-9,1 1-1,-1-4 1,1 1-4,-1-2 4,2-1 3,-4-1 1,2-3 0,3 3-2,-3-3 2,0 0-4,0 0 2,5-11 2,-3 6 0,0-1 1,3-5 1,-1 1-2,1 1 1,-1-6 1,6-1-1,-1 2-3,-1-1 1,-3 4 0,3 2 2,-1-2-2,1 3 3,-3 0 6,-1 4 0,1-1-5,-1 2-3,0-1 2,-4 4-3,6-2 7,-6 2-2,8 5-2,-2-1 3,-3-1-2,2 2 4,1 0-4,-2 1 4,0 0-8,1 0 8,0 2-6,0 1-1,0-1 2,-1-2 9,3 3-6,-1-1-1,-1 0-5,0 0 2,2 1 0,0-4-1,-3 3 0,1 0 0,-1-2 4,1 1-3,0 1-3,-4-3-19,3-1-13,-1 0-33,0-1-25,-1 0-37,-2-3-158,0 4-308,0-4 136</inkml:trace>
  <inkml:trace contextRef="#ctx0" brushRef="#br0" timeOffset="339677.8982">15359 16438 54,'-1'-5'164,"1"5"-16,0 0-2,0 0-17,-4 15-7,0-6-16,4 3-12,-4 5-2,2-2-12,0 4-6,0-2-11,4 1-4,2 6 3,-3-5-12,2 0-1,1 1-21,1-3-17,0 2-27,-1-2-22,0-2-23,-2 2-29,0-1-9,0-1-106,-1-3-222,-1-3 99</inkml:trace>
  <inkml:trace contextRef="#ctx0" brushRef="#br0" timeOffset="340487.9544">15246 16644 86,'7'-3'143,"-1"-1"-15,2 3-6,3-2-16,1-1-7,3 4-6,5 0-13,-3-2-5,-4 4-10,1-2-15,3 2-19,1 0-2,-2-1-23,-2-1-10,-1 2-17,1-2-8,-1 0-5,-2 0-7,2-2 1,-4 1 6,4-3 2,-3-1 9,-6 4 0,4-3 14,-2 0-4,-3 0 18,2 0-5,-3 0 14,-2 0 2,0 4 6,-1-6 2,0 2 15,1 4-1,-7-1-4,2-1-9,5 2 3,-10 0 3,10 0 0,-8 0 3,8 0-5,-9 4-3,7 0 5,-3-3-10,1 4 5,-1 2-4,5-2 0,0 0-4,0 1 0,5 0-2,-4 2-11,2 0 6,4 2 2,-3 0-3,1-1 4,-1 1-5,0 1-1,1 0 0,0 1 1,0 3-7,-1-4-13,-1 1 4,-2-1-14,-1 1-7,0-2 0,0 0-5,-1-4-7,1 1 6,0-2 1,-2 0-5,1 0 9,1-2 5,0-3-10,0 0-4,0 0-2,0 0 3,0 0 4,0 0 4,10-12 3,-6 7 5,0-2 3,4 1 0,-2-4 2,2 1 9,0-3 0,3-1 4,-3 5 9,-1-2 0,1 1 19,-4 3 19,2-1 2,-1 1 9,-1 1 0,0 2 0,-3 0-17,1-1 4,1 2-11,-3 2-6,8-1 3,-8 1 3,0 0-22,9 4 13,-6 1 0,0-2-4,1 2 1,1 2-8,-1 0 4,0 1 2,1 0-6,0-2 0,2 5 11,-1-1-16,2-3-4,-1 1 4,1 0-7,2-1-5,-1-2-6,0 0 5,1 1 2,2-2-3,-2 0 10,0-2-14,0 0 14,2-4-23,-3 2 1,1-4 2,-1 1 7,1-4-3,-1 2 4,-1-3 2,1 0 0,-3-2-5,-1 0 3,2 0-1,-5-2 11,2 1-5,0 0 10,-4 1 4,0 1-4,0-2 9,-2 3 6,-1 0-1,0 1-4,2 2 2,-3-2 2,3 3-8,-2 0-5,3 0 9,0 4-9,-4-6 0,4 6-2,-1-3-4,1 3 5,0 0 1,0 0 1,-10 8-2,8-3 0,0 0-5,2 1 12,0 0-13,0 4 2,0 0-4,4 0-2,-4 0-4,6 2-17,-2 2-17,0-4-11,0-1-21,1 4-15,-1-4-15,1 1-79,-5-3-198,5 1 88</inkml:trace>
  <inkml:trace contextRef="#ctx0" brushRef="#br0" timeOffset="340834.8173">16123 16672 61,'0'0'154,"0"0"-7,0 0-14,6 10-15,-3-5-8,1 3-11,-3-1-16,-1 1-2,3 1-14,-2 5-5,0-3-4,-1 1-7,-1-1-17,0 3-18,1-6-12,-3 3-33,3 0-5,0-5-1,0 1-1,-1 1-5,1-3-1,0-2 10,1 3 9,-1-6-1,-1 5-5,1-5 15,0 0-8,0 0 12,0 0 6,0 0 10,0 0 1,6-11 9,-6 5 10,3 0-4,-2-2 6,-1-1-5,0 1 0,3 0 1,-1-1-2,1 0 0,-1-1-1,2 0 19,-1 3-10,-1 1 1,2-2-5,0 3-9,1-2 3,1 2-6,1 2-17,3-3-29,1 1-30,-2 1-38,3 0-88,-1 2-202,1 0 89</inkml:trace>
  <inkml:trace contextRef="#ctx0" brushRef="#br0" timeOffset="341488.8902">16446 16670 43,'-2'4'149,"-1"0"8,1 1-16,0-1-15,0 2-8,2 0-9,2 1-16,0 3-4,-2 0-8,1 0-15,2 2 2,-2-3-11,-1 3-8,0 0-5,4-2-18,-4 2-8,0-2-30,1 0-9,-2-1-15,1-1-6,-2-2-8,0 0 5,1-2 1,-1 3 0,0-4 19,-2 0-21,3 0 11,1-3 1,0 0 5,0 0 8,0 0 3,-6-8-1,8 1-5,-1 2 10,2-2 0,0-1 0,4-2 5,-3-1-3,0-1 12,2-1 3,0 3-2,-1-2 11,2 1 2,-2 1 14,1 1 3,-1 3 18,-3 0 7,1 1-1,1 2-6,-2 0-6,0 0-11,-2 3 0,0 0-2,9 1-1,-9-1-3,6 5-5,-2 2-6,-4 0 9,0 1-6,1 3-1,2-1-1,-6 1-2,6 0-5,-3 1 3,0-2-7,0 1-10,0 0 3,0-4-9,0 0-11,0 0 0,0-2-1,0 1-6,1-2-1,-1 1 11,0-2-8,3 1 14,-3-4-9,0 0 7,0 0 6,0 0 9,0 0-14,0 0 0,6-10 4,0 3-3,-3 2 4,1 0-1,0-6 7,1 2 1,0-2-4,0-1 20,4 2-8,-1-3-20,-3 2 8,0-1-2,-1 2 16,4-2-3,-3 3 8,-1-1 14,2 4 8,-2-1 7,1 2-2,2 1-1,-3-1 12,2 1-12,-1 3 0,4-1 6,-1 1 1,3 2-2,-2 1 2,1 1-2,3 0-5,-3 1-6,3 1 0,-2 0-5,1 2-2,-1-2-1,-2 5 2,0-3-10,-1 2 0,-2-2-3,-2 3 3,1-2-3,-5-1-6,0 3 2,3-1-3,-6-1 0,2 1-2,-3 0-14,-1 1-14,0-4-24,-3 1-25,2-3-30,-2 1-31,4-2-140,-2 2-294,1-3 130</inkml:trace>
  <inkml:trace contextRef="#ctx0" brushRef="#br0" timeOffset="341924.5883">17010 16677 71,'-8'-4'207,"-5"1"-18,3 1-14,-3 1-15,3 1-19,-1 1-15,2 1-13,1 1-9,-1 2-12,1 1-15,2-2-4,2 1-8,-1 4-1,1 0-10,0-1-6,2 2 3,1 2-13,-1-3-2,2 3-1,0-1-14,2 0-7,0 0-6,3 0-9,-1 0-8,4-1 1,-1-2-16,-1 1-1,3-4-6,-4 0 5,2 0-5,2-2 2,2-1 4,-3-2-4,5-2-6,-5-1 6,1-1 7,2-2-3,-2-3 4,0 3 17,-1-1-13,-2-8 5,2 4 3,-3-4-5,5-1 2,-3 1 3,-2 0 7,-2 2 10,1-1 5,0 3 4,-2-1 8,-2 4 18,5-2 1,-5 4 6,1 1-8,0 0-4,-2 2-7,1 3-5,1-7-7,-1 7 0,0 0-3,0 0 3,0 0-7,0 0-3,-1 17 5,2-7-2,0 0 3,1-1-13,2 3 7,-2 0-3,1 0 2,3 4 0,-2-4-5,5 4 1,-5-5-10,3 5-5,0-7-12,-1 0-21,3 1-21,-1-2-37,-2-1-16,-2-2-25,1-1-110,1-1-272,2-2 120</inkml:trace>
  <inkml:trace contextRef="#ctx0" brushRef="#br0" timeOffset="342209.225">17303 16487 206,'0'0'188,"0"0"-12,-12 16-13,8-4-16,2 3-14,-1 4-6,2 0 8,1 4-11,-3 5-12,6-2-15,-3 2-6,2-2-13,0 2-22,0 2-31,-1 0-53,1 0-60,-2 2-203,0-4-315,-4 1 141</inkml:trace>
  <inkml:trace contextRef="#ctx0" brushRef="#br0" timeOffset="343267.8066">15979 17384 52,'2'-5'254,"2"0"-19,-3 3-22,1-2-19,-2 4-20,0 0-14,0 0-15,0 0-9,-7 11-16,2-1-7,2-1-16,-3 1-7,1 2-10,-1 3-5,2-4-14,0 2-5,-1-1-14,2 5-11,3-7-13,3 4-19,-3-3-6,6 0-3,-2-1-16,5 2-2,5-5-10,4 3-2,1-5-4,-1-1 0,1-3-5,2-1 6,0-4 8,6 0-2,-4 2 3,4-10 5,-9 3 6,1 1-6,-2-4 13,-2 0-2,-1-1 4,-2 3 12,-5 1 8,1 0 12,-3 4 9,0-3 3,-5 4 2,0-2-11,-2 2 0,-1-2-7,3 6-1,-8-1 2,8 1-1,-15 4 0,8-1 0,-3-1-3,2 3 1,1-1-4,-3 2 1,3 1-4,4-2 5,0 3-8,2 0 6,-2-2 1,4 6-4,1-3-8,1 2 3,1-2-8,4 3 5,-1-5-13,-1 3-3,5-1-5,-1 0 1,2-3-16,-2 3-8,3-2 1,-4-3-7,1 3 5,-5-2 10,1-3-3,-1-2 10,1 2 3,-6-2 2,9 0 4,-9 0 5,5-5 3,-5-2 2,5 2 7,-5-2 0,3-3 6,-2-2-4,-1 0-3,0-2 5,0 4 4,0-6 1,1 4 3,2-4 2,-6 6 3,6-1 13,-3 5 6,-3-5 5,6 6 3,-3-2-2,0 2 8,0-1-6,0 4-1,1-2-9,-1 4-7,0-5-1,0 5-5,0 0 2,0 0-2,0 0-3,0 0 6,14 10-6,-10-3-4,1-1 0,2 3-3,0 2 1,-2-3-3,0 4-10,2-2-3,-2 2-7,-1-2-1,3 1-7,0-3-8,-3 4-5,1-3-8,-1-2 4,0-2-11,-1 3-5,-3-4 6,4 1 10,-4-2 4,3 1 6,-3-4 5,1 2 3,-1-2-3,0 0 0,0 0 11,0 0-1,1-16-1,-1 11 1,0-3-1,3 2 10,1-6-10,-3 0 7,2 0 0,3-1 12,-2 4-13,1-3 5,-1 4 2,1-3-3,-1 3 21,-2-1 21,3 4-2,-1-1 6,2 1 2,-2 0 0,0 3-5,1 0 3,0 1 3,-5 1-1,14 3 2,-2-2-4,-3 3 5,2-1 5,0 2-5,-1 1-9,3 0-6,-4 3-1,2-4-3,-1 4-3,-3-1-3,-1 0-2,-2-1-5,5 2 2,-5 1-2,-3-3-7,0 0-8,2 1-6,-3-3-16,-3 2-23,-1-2-27,0 0-32,-3 3-29,6-4-147,-6-2-306,2 0 136</inkml:trace>
  <inkml:trace contextRef="#ctx0" brushRef="#br0" timeOffset="344114.9448">16823 17454 169,'-6'2'159,"-2"-1"-15,-1 1-11,0 1-10,-1 1-10,2-1-6,-1 3-15,4 0-10,-1 2-8,1 0-1,-1-3-19,4 5-11,-3 0-10,1-1-6,-2 1-15,6 0-1,-4 0-10,4-1 7,0 0-4,0-1-2,0-1-2,1 3 2,2-2-4,-3-1 5,6-1-3,-2-1 2,-1-2 1,-1-2 3,3 1-3,3-2 2,-8 0-5,13-3 4,-7 0-3,3-3 3,1-2 1,-1-1 4,-1-2-4,1 2 10,4-5-1,-3-1 4,1-2-13,0 0 11,-4-1-5,6-4 4,-5 4-5,1 1 5,-3-3 2,2 2 7,-4 1 4,-4 0-2,0 3 13,-2 2-5,2 0-2,-4 3 2,1-2-7,-2 6-1,1-1-6,-1 3-1,-2 0-8,2 3 6,5 0-5,-14 6 5,8-1-6,-1 1 12,2 5-1,-1-1 0,5 2 1,1 4-2,2 0-6,2 3 2,1-2-5,4 7 2,-1-5 0,7 4-4,-5-2-3,2-4-9,-1-2-2,-1 2 0,2 0-4,-1-3 2,-2-2-5,-1 0 0,-2-4-5,2 2 2,-2-5-3,1 3 9,-2-3-10,0-2 9,-4-1 2,-1-2-1,12-4 5,-8 3-7,1-4 5,1-1-1,-3-1 3,3-3-2,-2 0 3,0-2-1,4-3 2,-5 6-4,0-6 8,1 5 6,-4-2 1,2 3 18,-2 0 4,1 3 6,2 0-9,-4 1-2,-2 2-3,4-2-7,-1 5-4,0-4-4,0 4 1,0 0 0,0 0 0,0 0-5,-9 9 0,6-5 3,0 4 0,2-1-7,0 3 2,2-1-1,-1 1-2,3 2-2,-3 0-9,3-2-10,1 1 5,0-1-10,1 0 1,-1-2-4,4 2 10,0-3-1,-1-1 5,-2-1-1,5 0 3,-1 1 2,-4-4-4,1-1 5,1-2 8,-7 1-4,14-4 4,-5-1 1,0-1-1,1 2 7,-3-6-2,0 3 5,-2-1-1,2-4 4,-1 2-1,-1-2 2,-1 3 8,1-3 0,-1 2 1,-1-1 2,-2 5 0,0-1-4,3 2 1,-3-2-3,-1 4-2,2-2-7,-2 5-1,2-6 2,-2 6-5,0 0 2,0 0-6,0 0 1,0 0 2,-14 12 1,13-6-9,-3-1 6,0 5-4,3 0 3,-2-1 2,3 1-8,3 1-11,-3 1-6,0-3-25,2 4-10,5-4-25,3 5-17,-1 0-26,0-4-30,2-2-133,1-2-314,-1-1 139</inkml:trace>
  <inkml:trace contextRef="#ctx0" brushRef="#br0" timeOffset="344373.8975">17489 17463 19,'-6'-5'172,"-2"1"-17,2 2-17,-1 2-9,-3 0-9,2 0-13,-1 2-9,3 2-14,-3 0-9,5 0-7,0 2-2,0 3-11,3-2-6,0 2-3,-2 0-6,6 0-3,-2 3-9,3 0 10,-3-3-11,7 5-1,-2-2-5,-1 4-3,3-7-1,-4 4-2,1-2 1,4-3-5,-4 2 2,2-4-5,-1 2 1,-3-3-5,3 0-4,-1-2-16,3 1-24,-8-4-13,14-2-18,-6 1-15,4-3-20,-1-1-25,4-5-70,-6 2-218,4-3 96</inkml:trace>
  <inkml:trace contextRef="#ctx0" brushRef="#br0" timeOffset="344608.0753">17738 17361 104,'-11'4'172,"3"0"-9,4 1-5,-3 2-11,-1 3-7,4 2-16,0 4-10,3-5-12,-1 8-8,0-2-13,4 0-8,1 1-5,1-2-6,0 2-4,1 0-9,3 6-14,-2-6-11,-1 0-17,-1-2-32,0 0-19,0-5-38,-2 2-19,2-2-35,-1-5-96,-5-1-250,1 1 111</inkml:trace>
  <inkml:trace contextRef="#ctx0" brushRef="#br0" timeOffset="344874.0417">17752 17481 48,'12'-2'120,"-1"-1"-2,2-1-5,2 3 0,-2-1-6,5 0-12,-1 2-2,-5 0-9,0-1-7,-2 2-5,-5-1-10,2 2-2,-7-2-15,10 0 3,-7 2-6,3 2-2,-5-1 8,2 0 5,-2 0-5,-2 2-8,-2 1 0,3-1 0,0 0 1,-1 2-7,-2-2-3,3 2-6,-5 1 6,5 1-9,0 1-2,0 0 1,2 2-5,1-5-2,-3 4 1,4-3-1,-4 2-5,4 0-2,-1 1 1,-1 0 5,2-5-21,-1 0-1,-1 2-23,-1-4-27,2 1-25,1-1-30,-3-1-17,1 0-118,-2-3-269,0 0 119</inkml:trace>
  <inkml:trace contextRef="#ctx0" brushRef="#br0" timeOffset="345084.4685">17959 17347 193,'3'-6'184,"1"1"-25,0 3-9,3-1-19,-3 1-6,2-1-20,1 0-23,-1 3-25,-6 0-28,11 3-51,-4-1-41,0-1-126,-4 1-204,4-2 91</inkml:trace>
  <inkml:trace contextRef="#ctx0" brushRef="#br0" timeOffset="345365.9209">18206 17429 36,'-1'11'172,"1"-2"-9,-2 0-11,2 2-11,2 0-13,-2 1-12,0-2-13,2 3-8,1-4-10,-2 3-7,-1-2-10,6 2-6,-3 0-4,1-3-3,0 2-13,0-4 8,-1 0-17,1 2 2,-2-3-4,1-1 4,2-3-16,-2 2 8,1-3-7,-4-1 6,6 0-4,-6 0-5,0 0-3,9-5 3,-3 3-3,-2-3-8,0-1 9,0 0-6,1-5 10,-1 2-9,1-3-1,0 2-2,-1-2 0,-4 0-7,6 1 3,2-4 8,-5 5-3,-1 2 2,1-3 1,-2 6-1,3-2 3,-3 0 0,0 2-12,2-1-9,-3 1-22,1-1-29,-1 6-34,0-5-34,0 5-45,0-7-93,0 7-287,0 0 128</inkml:trace>
  <inkml:trace contextRef="#ctx0" brushRef="#br0" timeOffset="345585.1732">18497 17472 87,'-5'8'190,"2"-2"-17,-1 0-11,1 0-20,3-1-11,-4 5-14,4-4-10,-2 2-12,2-1-7,2 0-9,-2 0-3,0 1-18,4-1 0,-4 0-8,0 0-11,0-4-24,0 7-19,0-6-42,0-4-28,0 7-36,0-7-130,-4 3-258,4-3 115</inkml:trace>
  <inkml:trace contextRef="#ctx0" brushRef="#br0" timeOffset="345840.3445">18455 17219 22,'3'-4'167,"4"0"-16,2 0-19,-1 3-10,2-2-13,-10 3-21,19 0-38,-7 0-51,-2 3-53,2-1-77,-5 2-143,6-1 64</inkml:trace>
  <inkml:trace contextRef="#ctx0" brushRef="#br0" timeOffset="346045.9658">18804 17277 104,'-1'7'178,"-2"0"-4,-1 3-8,0-2-12,1 5-3,0-1-14,3 5-6,-1-5-27,-1 4-4,2 0-12,2 2-6,-2-1-9,0 2-6,1-2-5,3 3-6,-2-4-12,0 1-20,-2 0-14,0 0-18,0-5-42,0-2-35,-2 2-22,-1 0-42,-1-2-102,0-3-273,-3 1 121</inkml:trace>
  <inkml:trace contextRef="#ctx0" brushRef="#br0" timeOffset="346556.8526">18744 17462 36,'5'-4'176,"4"-2"0,1 0-21,2 4-11,0-2-17,6 1-4,0 1-17,2 1-9,-1-3-9,2 7-5,-5-6-13,-2 3-1,-3 0-7,2 0-1,-7 0-13,3 3 0,-5-3-4,-4 0-2,13 0-4,-13 0-2,6 1-10,-6-1 2,3 1-8,-3-1 6,0 0-7,0 0-2,-5 7-2,1-4 0,-1 3-4,0-3-2,2 2 0,2-1-6,-3 2 3,1 0 0,2 0-1,0 1-1,2 0 1,-1 0-2,1 3-11,6-3-5,-3 1-15,6 1-10,0 1-8,3 0-13,2-1-1,1-1-19,3 1 1,-3-1-9,5-4 5,-1-1-3,-2-1 14,0 0 13,1-2 8,-9 0 12,6-4 12,-2 1 20,-1 1 19,-1-4 6,-4-2 16,4 3 10,-2-6 15,-3 5 5,0-5-1,0 3 14,0 1 9,-1 1 12,-2 1 2,0 1-1,-3 1-9,2 1-12,-1-1-12,-2 3-13,0 0 6,0 0-15,0 0-4,-6 10-6,2 0-2,0-1-4,0 3-4,-2 5 1,-2 4-7,1 2-1,-4 4-4,0 2-5,-1 0 1,1 1-8,-2 0-1,0-3-6,2 3 29,-2-4-6,4 1-1,-5 0 1,4-3-3,3 2-1,1-7-2,-1 0-2,1-4-1,1 2-6,-1-5-7,1 0 4,2-3-4,-2-4 5,4 4 2,-2-4-2,2-2 8,0 2 4,1-5 4,0 0-5,0 0-1,0 0 3,0 0-7,-9-15 8,6 3-1,-1 0 7,1 0-2,-1-6-6,-1-2-1,-2-3 0,2-3-1,-4 0 0,3-3-13,2 4 12,-1-4-11,5 5-14,0-3-33,5 0-23,3 1-44,6 0-47,0 0-51,5 6-170,0 0-414,9 4 183</inkml:trace>
  <inkml:trace contextRef="#ctx0" brushRef="#br0" timeOffset="346794.6952">19780 17596 118,'0'0'219,"0"0"-17,0 0-20,0 0-17,9-2-20,-9 2-14,0 0-16,0 0-7,0 0-10,0 0-13,0 0-20,-21-8-32,21 8-36,-9-4-64,1 1-199,8 3-289,-17-4 128</inkml:trace>
  <inkml:trace contextRef="#ctx0" brushRef="#br0" timeOffset="420652.8717">2453 15493 43,'5'-1'179,"-4"-4"-4,3 2-5,-3 0 3,3-1 0,-2 0-16,0 0 3,-1 0-14,2 0-5,-2-2-6,-1 0-7,0 1-11,3-1-7,-3 2-8,0-1-3,0 0-7,0-2-3,0 2-3,0 2-8,0-2-5,4 1-4,-4 4-5,-4-7-4,4 2-7,-3 0-4,3 2-8,-1-1-7,-2-1-6,-2 3-3,4-1-11,-3 0 0,-2 2-8,-2 0 1,8 1-5,-13 0-2,1 0 2,5 1-5,-2 3 0,-4 1-1,6 0-3,-1-1 0,3 2-2,-4-1-1,2-1-8,4-1-3,-3 4-5,1-3 1,2 3 2,-2-1 0,2 1 5,2-2-3,-3 2 0,4-2 2,-1 4 1,-1-3 0,2 3 1,0-2 7,2 2-4,-1-1 2,-1 2 0,5-2-3,-4 0 0,4 1 5,-2-2-3,2 2 0,3-1 3,-3 1 2,4 0 2,-2-1-18,2 1 1,0 0 4,4-1-1,0 3 2,-4-2-2,6 2 7,-6-2 0,1-2 3,-1 3-5,2-3 3,-1 4 0,-4-5 1,2 3-2,-3-1 7,0 1-3,0-2-1,-2 0 5,-1-1 1,-1 0 1,0 0 0,-2 1-3,1 0 2,-2-2 2,-2 2 0,-2-2 4,2-2-2,-2 2 1,-4-1 1,4 0 1,-5-1-1,1-2 2,-2 3 0,3-4 1,-4 1-1,1-2 2,1 0 3,-4 0-5,2-1 1,2 0 2,-2-1 8,4 0-4,-3-3-2,1 1-1,2-1 0,1 1 1,1 1-4,1-1 4,0-2-1,1 1 0,1 1-5,-1 0-4,3 1 0,-1-1-8,-2-2-5,5 2-15,-1 0-22,1 1-21,0-1-22,1-1-27,3 1-21,2-1-27,-1 3-134,2-2-328,-1-2 145</inkml:trace>
  <inkml:trace contextRef="#ctx0" brushRef="#br0" timeOffset="421102.0921">2674 15609 107,'0'0'130,"0"0"-3,0 0-18,0 0 4,0 0-12,0 0-15,-17 6-1,17-6-5,-1 5-9,-2-2-6,3-3-5,-2 7-1,1-4-5,-1 4-4,1-3-4,1 2-3,0 3-8,0-3 2,0 2-3,0 0-9,-3 6 2,3-6-7,3 4-2,-3 0 2,1-2-6,2 0 3,2 1-3,-1-1 8,-2-1-11,2 1 1,0-3-7,1-1 2,0-2 1,-1 2-2,3-4-2,-1 2 3,-1-1-2,4 1 2,-4-3-3,3-2-4,-3-2 6,4 2 4,-3-2-6,1-1 7,-1 1 3,-2-4 1,5-1-2,-3-2 3,-3 2-3,1-4 1,-2 2 3,1-3-6,-2 1 3,0-1-1,-1 1-5,0 0 1,-1 0 0,0 1-4,-1 2 3,-1-2-6,-3 2 0,3 0-14,-3 3 5,-4-4-4,3 6 5,0-2-11,-2 2-7,-2 3-11,2-2-16,1 1-14,-2 1-14,10 1-18,-14 0-14,6-1-15,2 3-94,-2-2-238,8 0 106</inkml:trace>
  <inkml:trace contextRef="#ctx0" brushRef="#br0" timeOffset="421435.8868">2988 15466 149,'0'0'180,"0"0"-14,2-5-13,-2 5-10,0 0-24,0 0-13,0 0-7,0 0-9,0 0-14,0 0-8,0 0-7,0 0-8,0 0-7,0 15-3,0-10-5,1 4-2,-1-1-2,0 3-3,1-1-6,-1 3-1,0 0-5,0 1 3,3 3-10,-3-5 5,1 8-6,-2-3 4,-2 3 2,2 0-1,0-2-4,-2 2 1,3 1-7,-3-4 1,1 1-13,2-2-9,-3-4 1,2 0-9,-3 0-8,4-3-11,-1 0-11,0-2-9,2 1-23,-2-4-5,1 3-12,-2-1-11,4-2-5,-2-4-75,0 2-207,0-2 92</inkml:trace>
  <inkml:trace contextRef="#ctx0" brushRef="#br0" timeOffset="421710.8826">3171 15691 32,'0'0'159,"0"0"-12,8 11-14,-8-11-19,0 7-1,-2-1-15,1-1-14,1-5-8,1 11-13,-1-5 5,2 1-9,-1 0-12,0 0 2,0 2-8,1 0-2,-1-2-11,3 3 7,-3-4-7,2 1 6,-3 2-10,0 2-3,2-6-16,-4 5-5,2-3-16,0-1-23,0 1-16,-2-2-17,0 0-24,-2-2-108,4-3-220,-10 5 98</inkml:trace>
  <inkml:trace contextRef="#ctx0" brushRef="#br0" timeOffset="422009.0568">3121 15550 128,'3'-7'201,"-3"7"-16,1-5-13,-1 5-20,0-5-18,0 5-11,0 0-16,8-4-8,-8 4-18,5-2-21,-5 2-27,0 0-44,0 0-15,0 0-24,0 0-32,10 6-33,-7-2-84,-3-4-215,0 0 95</inkml:trace>
  <inkml:trace contextRef="#ctx0" brushRef="#br0" timeOffset="422519.9792">3452 15676 160,'-4'-5'189,"2"3"-9,-1-2-13,3 4-13,-5-4-19,1 2-11,-1-1-16,3-1-7,2 4-14,-6-3-9,6 3-10,-7-1-10,2 0-3,5 1-6,-13 1-5,7 1-5,0 0-5,-1 2-3,-3 0-3,2-1-6,0 3-8,1 1-1,-1-2 2,4 5-9,-1-1 2,1 0-5,0 2-3,-1 0-3,5-1-3,-3 2-7,1-2 1,4 2-4,1-3-6,-3 1-10,4 0-13,-2 1 11,1-6-3,2 6 1,-1-6 1,0 3 2,2-4 0,-2 2 8,1-2-1,3 0 8,-4-1 0,6-3 5,-3 0 2,0-3-1,5-1 11,-4-1-2,1 0 6,0 0-3,0-2 18,1 0 3,-2-3-8,-1 0 2,5-5 0,-3 1 2,0-2 2,0-1-9,0-5 3,-3 2-2,-2 2 6,0 0-3,2-1 1,-2 0 2,-1 1 10,-1 1 2,1 1 6,-3 3 3,0 3-2,0-2-5,0 3 6,-3 0-6,3-2 5,0 6-2,0-4 0,-2 6 5,2-3-5,0 4-1,0-5-4,0 7-1,0-5-5,0 5-3,0-4-5,0 4-4,0 0-1,0-5-6,0 5 4,0 0-1,0 0-4,0 0-4,0 0 0,0 0 0,0 0 0,-4 12 1,1-4 4,2-1-3,1 0-1,-5 2 2,5 5 4,-1 1-6,1-3-2,0 5 4,-3 0-1,2 0-2,1 3 1,0-2-3,-3 0 3,3-1 0,0 0-2,-1 0 1,2 2-1,2-4 8,-3 1-7,0-3 1,1-1-1,-1-2-3,3 3-10,-3-4-6,0 3-20,0-5-28,1 0-40,2-2-31,-3 3-42,-3-4-114,3-4-319,-1 10 141</inkml:trace>
  <inkml:trace contextRef="#ctx0" brushRef="#br0" timeOffset="423885.8581">2380 16469 84,'0'-3'184,"3"2"-8,-3 1-16,2-9-3,-2 6-22,0 3-12,0 0-13,4-4-19,-4 4-8,0 0-12,0 0 0,0 0 0,5 17-13,-4-9 0,2 4-10,-1 5-2,2 0-4,-4-3-3,4 3-7,-3-6-2,3 5-1,1 1-4,-2-1 0,0 2-8,0-2 3,0 0-5,2-4-1,-4 3 2,-1-2-8,0-1-3,1-2 2,-1 0 3,3 1-7,-6 0 4,6-4-2,-6 3 2,3-3-3,-1 3-1,1-1 2,-1-3-6,-2 3 5,1-2-1,-1-2-3,3 2 3,-1-2-1,1 0-1,0-1 1,0-1 2,-2 2-5,2-3-2,0-2 1,0 6 2,0-6 1,-2 4 0,2-4 1,0 0-4,0 0 4,2 3-1,-2-3 3,0 0-2,0 0 4,0 0-12,12 0 8,-8 0 2,-4 0-2,13-1-2,-7-1-2,3 0 0,-1 1 3,2 1 1,3 0-1,-3-3 7,0 0-13,-1 3 4,-1 0 1,0 0 7,-2-3-5,3 4 1,-4-2-5,-5 1 2,10 0-3,-5 0-13,-5 0-3,0 0-18,11 0-12,-11 0-12,0 0-11,7-2-20,-7 2-14,0 0 0,0 0-15,8-1-6,-8 1-95,0 0-240,0 0 107</inkml:trace>
  <inkml:trace contextRef="#ctx0" brushRef="#br0" timeOffset="424150.9962">2779 16719 179,'0'0'189,"0"0"-10,0 0-14,0 0-13,0 0-8,-8 14-12,8-11-20,-1 1-8,1 0-13,-2 2-7,1-4-6,1 4-9,0-2-5,1 3-8,1-3-5,-2 2-5,1 1-5,2-2-2,-2 2-3,0-1-6,2 3 1,-2-4-6,0 2-14,1 1-13,-2-4-18,1 4-9,-1-4-15,0 2-13,0-6-12,-3 11-33,1-8-18,0-1-19,-1 0-116,3-2-276,0 0 124</inkml:trace>
  <inkml:trace contextRef="#ctx0" brushRef="#br0" timeOffset="424379.8183">2720 16600 162,'0'-5'222,"0"3"-14,0 2-16,0-7-16,0 4-15,0 3-15,0-6-17,3 3-11,-3 3-16,2-3-21,-2 3-15,0 0-25,9 0-24,-9 0-34,0 0-39,10 5-44,-5-3-42,0 1-109,1 0-273,-2 1 121</inkml:trace>
  <inkml:trace contextRef="#ctx0" brushRef="#br0" timeOffset="424888.0456">3050 16728 89,'0'0'234,"0"0"-11,0 0-8,0 0-19,-18-6-18,18 6-16,-5-3-16,5 3-18,-5-1-12,1-1-14,4 2-8,-7-3-6,7 3-12,-9-2-9,9 2-5,-11 0-10,4 2-2,0-1-6,-5 1-4,5-2-5,-1 3-5,-2-1-11,2 3-2,3-3-5,-3 3-4,2 0-7,2 1 1,-1 0-5,4-3-8,-2 5-6,-1 0-3,3-3-11,1 2-5,0-1-9,0 1 2,1-2-2,3 1-2,0-5 4,1 4 1,0-1-3,3-4 8,-2 2-2,2-3-1,0 1 7,0-1 1,0-1 7,-1 0 3,4-3 6,-5 2-1,2-4 3,0 1 5,-1-1 23,0-2-4,0 4 11,-1-2 4,-1 3 14,-1-2 1,1 2 11,-2-3 4,1 2 0,-2 3-2,0 1-4,-2-4-5,0 5-9,0 0-6,5-2-3,-5 2-7,0 0 4,0 0-7,2 10 1,-2-5-7,-2 2 5,1 1-3,0 2-2,-2-2 1,3 5-1,0-1-1,0 4 0,3-3-4,-3 3 2,2-1 3,2 0-7,0-3-6,-3 3 1,4-1-4,-4 3-6,2-8 0,1 8-4,-1-3-6,-1-3-3,-1 1-9,2-2-8,-3 1-1,0-3-6,0 4 8,-3-4-2,2-2-6,1 0-2,-2-1-15,0-1-1,-2 0-24,3-3-22,1-1-16,0 0-22,0 0-90,0 0-259,-14-5 115</inkml:trace>
  <inkml:trace contextRef="#ctx0" brushRef="#br0" timeOffset="425612.7139">3231 16701 84,'0'0'199,"0"0"-15,-8 0-13,8 0-13,-5 4-17,5-4-17,-1 4-9,1-4-15,-2 5-6,2-1-12,0-1-6,0-3-9,1 10-7,0-5-8,0 0 0,2 2-8,-1 0-2,1-1-7,2 3 2,-3-2-4,1 3-3,1-1-7,1 1 3,0-1-12,0-1-10,-1-2-4,-1 2-3,3-5-3,-3 3-2,1-1-4,-2-2-5,4-1 0,-1 2-8,-1-1 5,4-2 1,-3-1 0,-5 0 4,14-4 1,-5-2 0,-4 1 5,4-2-1,-1 0 3,-3-3-2,3 1 4,-2-4 0,3-3 5,-3 2 1,-3 3 7,3-6 8,-3 8 21,-3 0 11,4 1 9,-1-2-5,-4 5 1,1 0-4,-2 1-7,1-1-5,-2 2-3,3 3-3,-1-4-4,1 4-6,-4-3 1,4 3-7,0 0 1,0 0-6,-9 7 0,5-4-2,0 0 1,4 3-1,-1 0 2,1 0-6,0 2 3,0 1-6,1 1 4,2 2-2,0-2-2,0 0-5,1 2 0,2-3-4,0 4-2,1-5-5,-2 2-2,3 0-4,-4-2-2,6 1-4,-4-3-3,-1 2 0,-1-3 5,1-2 2,1 0 4,-1 0 2,2-2-2,0-1 7,-7 0 0,11-2 0,-6-2 0,2 0 3,-1-1 2,-1-3 3,3 2-1,-1-6 5,-3 4-7,4-3 4,-4-1 2,1 1-3,-1 0 0,1-1 5,-1 2 7,-3 1 2,3 0 14,-3 1 0,-1 1 6,0 2-2,3 0-1,-3 2-2,0 0-3,0 3-6,0 0-2,-3-6-6,3 6 4,0 0-7,0 0 4,0 0-3,0 0 0,-5 15-3,5-8 3,-1 0-3,1 5 1,0-3 2,1 1-4,-1-3 1,0 6 0,0-2 0,1-3 0,3 2 1,-4-1-6,0-1-3,3-1-4,-2 4 0,-1-5-4,0 1-14,0-2-10,0 2-15,0-2-18,0-5-18,0 5-27,0-5-42,-4 2-144,4-2-325,0 0 144</inkml:trace>
  <inkml:trace contextRef="#ctx0" brushRef="#br0" timeOffset="425879.3282">3494 16556 170,'0'0'212,"0"-5"-12,0 5-15,-3-4-11,3 4-22,0 0-13,3-5-14,-3 5-11,0 0-14,0 0-7,0 0-11,10 7-15,-3-4-19,-5 0-23,2 1-26,3-2-37,-1 3-41,-2-1-42,5-1-154,-4 2-297,1-2 132</inkml:trace>
  <inkml:trace contextRef="#ctx0" brushRef="#br0" timeOffset="426389.9136">3835 16748 222,'0'0'232,"0"0"-10,0 0-13,0 0-17,0 0-14,0 0-20,0 0-12,0 0-16,0 0-14,-3-15-10,0 10-10,2-1-11,1 0-7,-3 1-8,1 3-7,0-3-9,-1 0-4,0-2-9,0 3-2,0 0-7,-4 0-1,1 2-6,1 1-4,-3-2-5,2 3 0,-2-1-4,-1 2-4,1 2 2,-1 0-7,-1 2-2,5 0-1,-3 1-13,3-1-1,1 1-6,1 1-2,0 1-1,-1 3-7,3-3-1,2 2-12,-1-3-8,2 1 0,0 0 1,3 4-3,-1-3-1,1-1-7,1 0 0,1-4 0,1 1 12,-3 0-6,2-2 10,4 2 3,-4-4 2,0 2 7,-1-3 0,2 1 6,1-2 2,-4-3 2,5 0 9,-2-2 11,1 0 9,-3 0 3,0-5 8,1 1 1,-3-3 15,3 2-6,0-7-1,-2 3-2,-1-4-2,0 1 3,-1-1 0,1 0 0,0-5 9,-2 7 8,1-1 0,-2 3 6,1 2 1,-2 2 10,0 0-3,0 2 0,-2 1-3,1 1-2,1 0-6,-2 2-3,4 3-10,-2 2-4,-3-6-3,3 6-7,0 0-1,0 0-3,0 0-4,-10 12-1,7-5 1,1 1-3,0 2 0,-1 3 4,2 3-5,1 1 1,-1 0 3,1 0-5,1 1-1,-2-2 1,1 1 2,2 0-1,1 0 1,-2-1-9,0 0-7,1 0-5,-1 1-17,-1-5-23,1 4-28,-1-4-48,-1-1-40,-2 0-201,-2 0-401,3 0 177</inkml:trace>
  <inkml:trace contextRef="#ctx0" brushRef="#br0" timeOffset="427047.907">2252 17123 114,'-6'0'181,"6"0"-10,0 0-21,-4-5-13,4 5-14,0 0-14,0 0-7,0 0-13,0 0 5,0 0-6,17 6-2,-7-3-4,12-1-4,7 1 1,4-1-6,8-1-8,18 2-1,5-1-3,2-5 3,26-1-8,-3-2-3,-26 4 1,2 0 2,34-3-3,-34-1-5,27 5 0,-25-6-5,27-2-4,-25 4-6,22 2 4,-26-1 3,0 0 8,2 2 0,-5-3-2,1 2-2,-6 1-2,-16 4 9,-4-2-9,-9-4 1,0 4-4,-11 0-5,-3 0 1,-2 0-3,-6 0 0,4 0 1,-10 0-8,12 0 7,-12 0-4,7-3-3,-7 3-2,0 0-1,0 0-5,10 0 0,-10 0-12,0 0-13,0 0-23,4-2-19,-4 2-24,0 0-32,0 0-33,-1-8-45,1 8-68,0 0-164,-13-8-448,6 3 198</inkml:trace>
  <inkml:trace contextRef="#ctx0" brushRef="#br0" timeOffset="427834.137">2215 16019 76,'0'0'133,"0"0"-10,0-4-10,0 4-9,10-3-9,-2 1-16,2-1-3,11 1-8,-1 0 0,12-1-7,0 1-1,8-1-7,12 3-5,4 0 2,2 0-1,2 0-5,5 0 1,1 0-5,-2-1-4,-2 2-2,3-1-3,-9 0 0,2 3-4,-5-3 4,-2 0-1,-12 2-2,-2-2-3,1-2 1,-6 2-7,0-3 1,-4 6-1,-8-3 0,-7 0-2,1 0-1,-7 0-2,2-3 4,-3 3 3,2-1 1,-8 1-2,9 0 0,-5-3-3,-4 3-2,3-4-4,-3 4 2,0 0-5,0-4-12,0 4-17,0 0-31,0 0-27,-5-5-49,5 5-154,0 0-305,-5-1 136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8T04:45:07.9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5701 3288 115,'0'-6'187,"0"-1"-6,-1 3-9,-2-4-14,2 5-7,-2-2-13,2 0-18,-3-1-10,3 4-9,1-3-10,-4 2-11,4-1-6,0 4-12,-9-4-6,9 4-8,-10 2-7,2 0-3,-2 5-5,-1-2-3,-2 4-4,-4 0-1,3 6-5,-1-1 1,1 1-3,1-4-7,1 2 2,0 1-7,4-4 2,3 2-3,1 1-2,0-2 3,0-1-6,3 2-6,1-1-1,0 0-2,1-1-3,1-1 1,0 0 0,5 2-12,-6-1 15,8-2-21,1-1 13,-2 0 1,1 2 9,0-4-3,1 5 5,0-6 1,3 2-6,-3 2 3,2-4 6,-1 2-2,-2 1-3,10-2 2,-14 1 1,6-2 1,-4 4-6,2-4-3,-4-1 7,-1 2 3,0-1-3,0 0 3,-4-4 3,2 4-6,1 0 3,-3-4 1,0 5 1,0-5 3,-4 8-4,4-8 3,-9 5 3,0-2 0,-2 1-1,3 0-1,-3-4 7,0 2-3,0-2 2,-2 1-4,-1-2 2,1 1 2,-1-3-6,-1 1 3,2 1-2,1-3 0,-1 2 1,1-2-1,-1 1 0,0-1 1,3-1-4,-2 2 0,3-1 1,2 1-11,-1 1-10,2-1-4,0 1-14,1-2-29,5 4-29,-8-6-33,5 4-38,1-2-97,2 4-281,0 0 126</inkml:trace>
  <inkml:trace contextRef="#ctx0" brushRef="#br0" timeOffset="411.7242">5903 3442 126,'0'0'157,"0"0"-17,-20 7-10,20-7-9,-7 3-10,7-3-2,-8 7-21,5-4-7,-1 0-15,-1 0-4,2 2-1,1 2-10,0 1-6,1-1-5,-2 1-5,5 2 3,-4-3-15,5 3 5,-2-1 0,-1 1-9,4 3-1,-1-2-2,4-2-13,-3 1 2,0-2-3,1 1 2,2-4-4,-1-1-5,2 3-2,-2-2-4,-1-2-5,0 2 8,-1-2 5,5-2-3,-9-1-1,9 2 0,-9-2 2,8-1 13,-8 1 7,11-5 9,-3 0-7,-3 0 20,-1 1 6,0-5-7,-2 0 3,1 0-3,-1-1 1,-2-4-4,0 3-1,0-3-6,-2-2 2,-2 0-8,0 3 4,0-2-4,3 4 0,-7-1-2,3-2-8,-4 5-7,4-1-6,-4 3-3,0-1-4,0 4-11,-1-1-11,-2 2-14,1 2-20,-2 0-26,-1 1-29,3 1-23,-1 3-110,-1-3-273,4 3 122</inkml:trace>
  <inkml:trace contextRef="#ctx0" brushRef="#br0" timeOffset="706.5147">6094 3341 30,'0'0'173,"0"0"-26,0 0-14,0 0-11,7 3-12,-7-3-6,0 8-10,0-3-12,0 2-7,-2 1-9,4 1-3,-2 3-12,0 0-1,2-1-10,1 6 2,-3-5-7,3 5 6,-1-2-7,3 1-6,-5 1-1,3 0-3,-2-1-7,1 1 4,0-2-3,-2 2 2,0-4-6,0 3 3,0 1-5,0-6-15,0 4 1,0-2-6,0-3-25,0 2-6,0-3-13,-2-4-21,2 7-11,0-7-20,0-2-9,0-3-84,0 9-213,0-9 95</inkml:trace>
  <inkml:trace contextRef="#ctx0" brushRef="#br0" timeOffset="943.5181">6313 3560 79,'5'6'154,"-5"-1"-9,0-1-23,0 1-6,0 0-13,-4 2-3,4-2-12,4 3-10,-4-3-5,-4 3-14,8-2-8,-4 1 3,0 0-10,1-2 6,-1 2-11,3-1-7,0 1 2,-1 0-3,-1 1-5,2-2-2,-3 1-3,4-2-18,-4 2-15,0-1-27,0 1-16,3-2-18,-3-5-14,0 0-22,-3 9-84,3-9-207,0 0 92</inkml:trace>
  <inkml:trace contextRef="#ctx0" brushRef="#br0" timeOffset="1122.0621">6327 3406 14,'0'0'199,"0"-6"-7,1 2-23,-1 4-11,3-1-22,-3 1-14,0 0-31,0 0-18,1-4-31,-1 4-27,0 0-29,9 0-27,-9 0-23,9 2-118,-4 0-198,-5-2 88</inkml:trace>
  <inkml:trace contextRef="#ctx0" brushRef="#br0" timeOffset="1765.834">6780 3520 187,'-6'-3'188,"1"-1"-11,0 1-9,-2-4-21,0 2-10,-2 0-20,2 0-11,0 2-5,-1 0-15,-3-1-8,1 2-9,-4-1-9,1 1-5,0 2-5,1 0-10,2 2-2,-1 1-4,1 1-3,-2-1-8,2 5-1,0-3-2,2 2-2,-1 2-4,0 0 0,5 1-1,2 1-2,-3 1 1,10-3-11,-4 5-5,0-2-11,2 3-9,3-1 1,-2 1-13,4-4-1,-3-2 3,5 0-8,-1-1-1,-1 0 5,2-2 3,3 1 4,-4-3 4,-1-3 9,2 2 4,0-6-3,-10 3 2,18-1-4,-9-6 5,1 3 7,-1-3-5,-2-4 7,1 2-3,-1-3 12,0 2 1,2-4 0,0-1 1,0-3-1,0 1-1,-3-4 2,3-2 0,-1-4-5,-2 3 6,-2 4 2,3 2 13,-5-2 17,1 1 5,-2 1 0,-1 0-2,0 5 5,0 4 13,0-2 0,0 4-2,0-1-3,0 2 0,0 1-5,0-2-3,-4 4-1,7-2-5,-3 1-6,0 4-3,-3-5-9,3 5-1,0 0-8,0-5 0,0 5-5,0 0-1,0 0 2,0 0-6,-5 17 0,1-10 0,3 6 2,-2-2-3,2 5-4,1 2 3,-1 0-2,2 2 2,-1-2-4,0 7 1,1-7 2,2 7 2,-2-6-2,2 1 1,1 1-1,-4 0 2,6 1 0,-2-4-3,1 1-3,-4-2 3,3 1-3,0 0-1,-3-1-7,-1 0-2,4-8-20,-1 1-10,-2 2-12,0 0-24,0-3-10,2-1-28,-3 1-16,2-3-24,0 0-132,-4 0-311,2-6 138</inkml:trace>
  <inkml:trace contextRef="#ctx0" brushRef="#br0" timeOffset="1978.5925">7196 3699 197,'0'0'224,"0"0"-22,5 1-16,-5-1-20,0 0-18,0 0-11,4 1-14,-4-1-14,0 0-9,0 0-20,0 0-23,0 0-24,0 0-38,0 0-64,0 0-59,0 0-132,0 0-282,0 0 124</inkml:trace>
  <inkml:trace contextRef="#ctx0" brushRef="#br0" timeOffset="3549.4248">2058 5199 104,'3'-3'249,"-2"-1"-16,-1-1-29,0 5-20,4-3-21,-4 3-19,1-3-19,-1 3-14,0 0-9,0 0-15,11 10-6,-8-2-5,2 2-8,0 1-7,3 6-1,2 5-11,-5-2-3,2-2-2,0 2-9,0-2-1,-1 0-6,-1 0-6,0-1-4,3 2-3,-6-7-2,4 2-1,-4-2 2,3 0 1,-1-2-8,1-2 1,0-2-4,-1-1 1,-4 1 3,1-2 0,2-1 2,-2-1 7,3 0 11,-4-2 8,0 0-2,0 0 5,8-7 3,-3 1 3,0-3 0,-3 0 4,1-3 0,2-3 3,0-1-2,-2-4-7,1 3-5,1-9 0,0 9-2,-4 0-2,3 2 8,-3-2-8,1 5-3,-2 0-2,2 0-6,1 2-2,-6 2-5,3 2-4,3-1-14,-3 2-15,0 0-12,0 0-22,1 1-24,-1 4-32,0-5-44,0 5-41,0 0-18,3-2-14,-3 2-155,0 0-410,0 0 181</inkml:trace>
  <inkml:trace contextRef="#ctx0" brushRef="#br0" timeOffset="3926.4025">2435 5326 30,'-5'3'167,"1"0"-4,2 0-10,-1 1-16,0 1-10,2 0-12,-1-1-12,0 4-7,1-3-11,1 2-7,0-2-10,0 4-5,0-1-9,1 1-4,3-1-2,0 1-20,-4 1-12,1 0-8,3-1-7,0 0-10,2-1-4,-2-1-9,0-4 2,-2 4 2,5-2 3,-3-1 4,2-1 4,-2 0 0,1-3-2,-5 0 10,8-1 14,-8 1-5,14-6 12,-8-1 10,2-1 9,-3 1 19,1-4 8,1 2 0,-1 0-3,-1-4-3,-2 1-6,1-4-5,-2 1-4,0-4-5,-2 4-4,0-1-4,-2 5-2,2-3-3,-2 6-6,-2-3-4,0 0-5,-3 5-5,1-4-12,-4 5 0,1-1-11,0 2-5,-6 0-8,3 4-22,-7 0-25,6 0-26,-2 0-28,2 0-35,2 1-124,-2 2-310,6-2 138</inkml:trace>
  <inkml:trace contextRef="#ctx0" brushRef="#br0" timeOffset="4198.2926">2751 5099 121,'0'0'177,"0"0"-13,3 5-13,-3-5-16,-3 7-18,3-7-8,-2 9-12,2-8-6,0 7-6,0-1-2,2 0-5,-2 3-6,2-1-7,-1 2-4,2 2-13,0 0 4,1 2-8,0-4-3,-1 6-5,2 0-5,-1-1 1,0 1-2,1 1-2,-3-1 0,2 2-4,-3-1-10,1 0-8,-1-1-24,-2 0-21,-1-2-40,-1 1-26,1-5-35,0-2-22,-1 1-85,1-3-266,1-4 118</inkml:trace>
  <inkml:trace contextRef="#ctx0" brushRef="#br0" timeOffset="4387.5546">3052 5388 50,'0'0'239,"0"0"-9,0 0-10,7 2-13,-7-2-13,0 0-22,0 0-15,0 0-15,0 0-17,0 0-13,0 0-23,0 0-29,0 0-43,0 0-64,0 0-79,0 0-182,0 0-331,0 0 146</inkml:trace>
  <inkml:trace contextRef="#ctx0" brushRef="#br0" timeOffset="5159.6818">2174 5781 81,'4'-2'245,"-3"0"-12,-1 2-19,3-5-15,-3 5-23,0 0-15,0 0-13,0 0-18,0 0-12,-15 10-13,7-4-9,2 2-9,-2-2-12,0 3-6,0 0-5,0 1-11,0 0-7,-2 2-1,4-2-3,0 2-6,1-2-2,0 1-11,4-1-9,-2 0-2,3 2-14,0-1-9,1-3-6,2 4-7,1-6-4,4 5-6,-2-5-8,3 0 0,0 0-6,2-2 5,0-2 2,1 1 2,2-2 6,-1-1 6,1-3-4,-4 0 8,7-4-2,-4 2 2,-3-2 4,0-1 5,-1 1 7,-1-1 16,2-1-1,-5 1 13,-1 1 9,2 2 15,-3-1 3,1 1 4,-3 0 1,2 3-3,-2-3-4,3 2 0,-4 3-4,3-4-7,-3 4-3,2-3-8,-2 3-4,0 0-4,0 0-1,0 0-6,0 0 0,0 0-6,0 0-1,-5 12 0,1-7-4,3 2-1,-1 0 0,1-2-6,1 0-2,-1 4 1,2-1-11,0 1-1,-1-1-5,0-1 3,2 0-1,-2-1-4,5 3-7,-3-3 5,3 0-6,-2 0-4,2-1 3,-1-1 5,4 0 2,-1 0 5,-1-3 3,0-1 2,-6 0 5,10 0 7,-6-4 7,3 0 6,-1 0 15,-3-2 13,3 0-7,-1-1 7,2-2-5,-6-2-4,2 2-2,-2-1 1,2-2-2,-3 4-2,-2-3 3,2 4 0,0-1-4,-1 3 0,0-2-6,-2 2 2,2 0-6,-6 1-4,2-1-2,-2 2-8,-3 1-12,-2-1-8,1 3-14,-2 0-19,-1 1-22,-5 1-41,9 0-26,-2 1-31,-3-1-101,5 1-305,-1-1 134</inkml:trace>
  <inkml:trace contextRef="#ctx0" brushRef="#br0" timeOffset="5626.4474">2504 5850 64,'0'4'183,"0"-4"-15,0 7-15,0-2-12,-1 0-14,1 5-6,0-3-19,0 4-7,-3-2-12,3 3-6,-1-3-9,2 6-6,-1-4-5,0 0-5,0 1-5,0 2-10,0-2-6,0-1-12,0-1-7,3-2-10,-2 1-2,-1-2-10,0-2-6,0 1-4,0 1 2,0-4 5,0-3 8,0 6-6,0-6 2,0 0-3,0 0-3,0 0 2,3-13 2,-2 5-6,0 2-3,-1-5-6,3 1-8,-2-3-4,4-3-4,-2 2 5,-1 2-4,3-1 9,-1 0 4,-3 5 9,2-2 10,-1 1 9,0 1 10,0 1 15,0 2 3,0 0 6,0 1-5,0 1 3,2 1 7,-2-2 6,-2 4 6,9-3 5,-9 3-1,9 2 0,-3-1-5,2 1-1,0 0 2,-2 0-3,2 1 0,2-1-10,-1 1-1,-4 1-4,4 1-4,-1 0-4,1 2 0,-4-3-4,0 2 0,4-2-4,-4 4-3,-1-4-1,1 0 4,-1 4-4,1-3 1,-1-1-9,-3 7-8,-1-4-9,0 1-10,-5-3-23,3 4-29,-5-2-32,1-1-40,-2 1-158,-1-2-330,0-1 146</inkml:trace>
  <inkml:trace contextRef="#ctx0" brushRef="#br0" timeOffset="6132.607">2836 5824 115,'0'0'193,"0"0"-12,0 0-9,0 0-14,0 0-17,0 0-15,-9 8-15,7-4-12,2-4-5,-8 6-12,6-3-9,-2 0-7,2 1-8,0-2-2,-1 3-3,2 1-11,-2-1 6,1-1-10,0 3-7,2 0 0,-3-2-5,3 2-2,0 1-3,2 1 0,-2 3-3,1-2-1,2 0 0,-3 1-9,3-1-7,-1 1-2,-1-1-2,2-3-5,0 2-1,1-2-8,-1-1 1,0-2-1,4 1-5,-1 2 0,0-2-2,-1-3-3,1 0 5,3-1 0,-1-1 0,2 0 8,-1-3-3,0-2 2,0 3 5,-1-3 4,1-1 4,0 0-2,-3-3 6,1 1 3,0-1-3,-3-1 2,2 0-1,-2 0 3,0-2-2,-1 3 2,-2-2 8,0 5 3,-1-5-2,0 2 4,0 4 8,-1-2 13,2 2-8,-1 3-6,-1-3 0,0 0-6,-1 3-3,2 2-3,0 0 2,-2-4-7,2 4-4,0 0 1,0 0 0,0 0-3,-10 9 0,7-4-1,2 2 1,-3 2-1,0-1 2,2 1-3,-1 1 1,2 4-1,-1-6 2,1 7-2,0 2-6,0-1-3,-2-1-8,6 1-2,-2-1-19,-1-4-22,2-1-22,1 1-11,2-4-17,-2 2-10,0-4-30,0-2-100,1 1-270,1-4 119</inkml:trace>
  <inkml:trace contextRef="#ctx0" brushRef="#br0" timeOffset="6591.6504">3186 5891 67,'0'0'190,"0"0"-17,0 0-14,0 0-12,3 9-9,-3-5-16,0 2-14,-3 4-8,3-3-11,0 2-7,3 1-8,-3 2-6,-3-1-7,3 0-5,-2 1-7,2-1-13,-2 1-8,2 1-12,-1-3-14,2 0-10,-2-1-9,0-3-12,0 1-10,2-2 2,-2-1 12,1-4-6,0 0-10,0 0 0,0 0 2,0 0 9,0 0-3,0 0 9,2-16 2,1 8 2,2 1-6,-1-5 5,-2 1 3,3 0-13,2-5 7,-1 0-3,-2-2 0,2 3 2,1 0 9,-4 6 7,3-4 13,-2 4 1,1-2 18,-2 5 10,-1 1 16,2-2 2,-2 3 4,1 0 1,-2-1-6,-1 3-2,5 0-4,-5 2 0,0 0 2,5-3-3,-5 3 3,0 0 1,12 5 7,-9 0 1,4-3 0,-2 3-3,4-1 0,-4 2-2,4-1-9,-1 1 1,-3 2-7,1 0-5,-1-3-3,3 2-1,-3 4-2,3-1-2,-2-2-2,-1 4-2,-2-3-1,1 1 2,-3 1-7,-1 0-6,0-1-5,0 2-10,-1-3-15,-5 1-25,0 0-25,0-1-47,1-1-44,-5-3-163,-1-1-355,0-1 157</inkml:trace>
  <inkml:trace contextRef="#ctx0" brushRef="#br0" timeOffset="6942.6508">3386 5818 129,'0'0'177,"9"7"-16,-8-4-16,3 5-5,-1-1-12,-2 3-11,2 2-11,-1-2-7,-1 3-17,0 3-5,0 1-2,1 1-11,-2 2-10,0-4-17,0 1-15,-2 1-22,4-2-14,-2-1-31,0-6-14,2 1-15,-2 0-9,0-3-5,0-2-2,0 0-7,0-1-6,0-4-57,0 3-174,0-3 77,0 0 647,0 0-418,0 0 20,0 0 21,2-17 14,-2 10 10,0-1 14,0-1 9,1-3 8,-1 3 14,1-2 2,-1 1 2,1 1 14,-1-2 5,2 3-1,0 0-11,0-1-4,-2 4-6,2-3 0,1 1-9,-2 3-6,0-2-7,3 1-6,-1 1-17,0-2-15,3 2-31,-1 0-50,1 0-47,2-1-47,-1 1-136,1 3-311,2-2 138</inkml:trace>
  <inkml:trace contextRef="#ctx0" brushRef="#br0" timeOffset="7675.7579">3696 5914 2,'0'0'193,"0"0"-9,-1 6-18,1-2-10,0-4-13,1 5-11,-1-5-13,2 5-10,-2 2-15,2-2-2,-2-2-5,3 3-7,-1 0-7,3 2-3,-4 0-7,2-2-9,2 4-5,-1 0-13,-4-1-15,0 0-13,1 2-12,-1-2-23,-1 0-8,1-2-4,0-2-6,0-2 6,0 3-6,-3-1 12,3-5-1,-1 3 3,1 0 6,0-3 0,0 0 4,0 0 11,0 0 6,-9-6 4,4 0 6,5 1 4,0 0 8,0-2 2,0 0-3,0 2 0,0-7 2,5 3 0,-4-1-1,2-1 0,0 3 0,3-2-6,-1 4 10,4-5-11,-1 3-18,2-1-14,-1 5-15,5-3-20,4-2-6,0 3-14,9-1-9,-7 2-2,1-1-1,0 3-4,7 0 7,-9 1 8,-1-1 11,-4 2 6,-1 1 4,-1 0 3,-6 0 11,-1 0 16,-1 1 17,-4-1 18,6 3 2,-6-3 15,0 4 5,0-4 8,-10 4 8,5-2-1,-4 2 10,0-1 14,-1 0 4,0 2 3,-2 0 6,3-3-1,4 0 0,-4 1-3,4 1 0,-4-1-7,3 0-3,-3-1-8,2 0-5,2-1-3,-1 3-2,1 1-11,-3-2-6,3 1-3,1-1-2,2 1-1,-1 3-6,0-2-2,2 0-17,1 1-4,0 0-7,1-1-13,1 2-7,0-1-7,1-2-13,1 1 1,2 3 1,-1-4 3,2-1 4,-3 1 2,3 0 5,1-3 1,-1-1 8,1 0 2,1-1-1,-4-2 6,4 0 4,0 1 9,-1-3-1,1-2 9,-3 2 4,2-3 10,-3 1 11,0-2 7,-1 2 6,2-1 12,-2 1-7,1-2 2,2 1 9,-6 2 4,1-3 7,0 5 4,-2-4-2,1 3-4,-1 2-3,3-2-5,-3 1-3,0 4-9,0-5 1,0 5-9,0-4-10,0 4-1,0 0-7,0 0-1,0 0-3,0 0-4,-8 9-1,7-5 2,-2 2-9,-1 1-6,4 2-10,-2-1-2,2 2-9,-3 4-14,3-6-16,-1 4-31,-2 0-28,3 1-35,0 0-37,-5-1-175,4-4-386,-3 1 170</inkml:trace>
  <inkml:trace contextRef="#ctx0" brushRef="#br0" timeOffset="7886.528">4174 5870 160,'0'0'213,"4"-3"-21,-4 3-18,0 0-15,0 0-18,5 9-9,-5-3-15,0 0-12,0 3-9,0 2-6,0 1-7,-1 0-8,-2 2-8,3 3-11,0-2-20,-1 4-29,-2-2-38,3 2-46,-1-2-25,-3 0-41,4-2-116,-4-3-280,3-1 125</inkml:trace>
  <inkml:trace contextRef="#ctx0" brushRef="#br0" timeOffset="8193.7494">4179 5997 137,'3'-5'223,"-2"1"-12,-1-2-20,1 2-14,1 1-19,-2-1-16,6 1-11,-2-1-15,1 1-11,-4 1-10,4 1-13,3-2-10,-2-1-6,2 4-9,-3-2-5,3 2-5,-3 0-4,-5 0-9,13 0-3,-8 0 0,0 2-6,-1 2-4,-1-3 1,-3-1-7,9 5-2,-5-3 0,0 1-1,-1 2-1,-3 1-3,2-2 1,0 3 0,-1 0-1,1 2 4,0-1-7,-2 0-1,1 1 2,-1 3-1,3-3 6,-3 1-9,3 0 3,-3-1 1,0 3-5,0-7-7,0 4-12,-1-3-17,-1-1-27,-1 4-32,2-6-37,-2 0-47,-1-1-139,4-2-344,-9 3 153</inkml:trace>
  <inkml:trace contextRef="#ctx0" brushRef="#br0" timeOffset="8359.5705">4343 5861 59,'6'0'146,"-6"0"-14,8 1-32,-2 2-45,-2-2-46,6 3-43,-5-3-45,0 2-83,5 2 37</inkml:trace>
  <inkml:trace contextRef="#ctx0" brushRef="#br0" timeOffset="8985.7385">4491 5991 112,'-6'2'196,"2"0"-14,-1 1-14,-1-1-21,3 2-13,-5 2-15,3 1-10,1-3-12,-1 6-7,1-3-8,0 3-9,-2-3-6,2 2-11,3-1-8,-3 2-10,4 0-16,0-3-17,1 3-13,2-3-4,-2 2-18,2-4-10,-2 1-11,5 0 4,-2 0-7,0-4 3,4 2 1,-2-1 3,2 0-4,-2-2 2,2-2 3,-3 0 10,4-1-1,-3-1 4,1-2 5,2-2 4,-3 2 13,2-1-2,-2-3 10,-2 0 25,1 1 2,0-1 9,1-5 6,1 4 12,-3 0 9,-2 1 5,3 1 12,-2 4 6,2-3 4,-5 2 2,1 1-3,3 0-6,-4 4-6,0-6-9,1 3-11,-1 3-6,4-2-6,-4 2-8,0 0 0,0 0-8,0 0 2,0 0-1,5 10-2,-5-5-8,3 6-2,-2-1-5,-2 1-6,2-1-3,-1 2-10,0 1-4,0-4-4,0 4-17,0-2-2,0 0-12,-1 0 2,1-4-7,-3 3-3,3-4-7,-1-2-2,1 3 2,0-4 7,0 1-2,0-4-7,1 3 3,-1-3-5,0 0 1,0 0 1,0 0-2,8-13 5,-8 6 3,1 1-1,2 0 6,-2-4-4,-1-1 6,5 1 5,-4-4-1,6-3 12,-3 2 0,2 0 4,3 1 9,0-3 7,-4 2 13,3 5 2,0-1 24,-6 4 30,6-3 7,-5 5 19,0 2-3,1-2 6,0-1 0,0 5 2,-2-1-1,-2 2-2,0 0-4,0 0-1,14 3-6,-9 2-4,-1 1 1,1 0-1,3 3-6,-4 0-7,1 1-4,0 0-6,-2 2-1,2 3-3,-1-4-3,-3 2-1,2 1-16,-3-2-27,-1 1-43,1-6-60,-3 5-233,-4-4-372,1 1 165</inkml:trace>
  <inkml:trace contextRef="#ctx0" brushRef="#br0" timeOffset="10060.5996">6067 5162 150,'-3'-4'257,"3"1"-15,0 3-17,-3-5-15,1 2-14,2 3-17,-3-4-18,3 4-15,0 0-18,0 0-12,0 0-15,-13 7-11,9-3-9,-1 1-10,1 3-3,-2-1-6,1 3-6,-1-2-10,1 2-3,1 6-5,-1-6-15,0 7-5,1 0-6,1-3-14,0 3-4,3-1-6,-2 2-2,6-5 1,-1-1-11,-2-1-1,3 1-2,0-1-1,-1-2 1,3 0-3,0 0 0,0-1 9,2-1 4,-2-2-3,1-2 0,2 2 4,0-5 2,2 0 1,-1 0 5,1-3 4,0 1 2,-1-5 8,3 2 4,-3-3 9,-1-1 7,2 0-1,0-4 0,-2-1 3,0-1-2,-1 0-1,-1-2-3,-4 0-4,-1 1-1,0-1-1,-2 2-5,0 2 1,-3 3-6,-1-1-1,-1 2-6,-1 0-4,-2 0-5,0 1-5,-2 2-6,1 1-10,-4 2-11,2 0-17,-3 2-24,3-1-18,0 2-19,0 2-38,3-2-12,-2 0-135,3 2-330,2-2 146</inkml:trace>
  <inkml:trace contextRef="#ctx0" brushRef="#br0" timeOffset="10348.7555">6403 5240 2,'-3'2'169,"3"3"-13,-2-2-14,-1 1-15,3-1-14,-4-1-15,4 2-5,0-4-14,-1 8-3,1-8-4,-3 4-10,3-4-1,0 4-10,0-4 0,0 6-7,3-3-4,-3-3 2,4 3-3,-4-3 6,4 1-5,-4-1-1,0 0 1,0 0-7,11-1-3,-11 1-2,5-6-2,-2 1-7,-1 1 3,1 2-4,-2-1-2,3-2-6,-3 1-7,-1 4-2,3-5-10,-2 2-16,-1 3-16,0-7-23,0 7-29,1-2-29,-1 2-25,-6-3-84,6 3-251,-9-4 111</inkml:trace>
  <inkml:trace contextRef="#ctx0" brushRef="#br0" timeOffset="10761.5988">6566 5177 28,'-4'7'132,"3"-4"-12,-4 6-12,1-2-9,4-1-12,-4 4-5,4-1-6,-2 0-14,2 0 12,2 4-22,2-1-5,-3 2-4,3-1-1,1-1-8,-1 0-2,4 0-1,-3 0-4,3-1-12,-1-2-7,1 0-4,-4 1-3,6-3-2,-2-3 5,1 3 1,-4-1-7,3-4 2,3 3 2,-3-2 2,1-5 18,-2 2-1,1-1 15,-2-3 23,2 1 5,2-2 7,-4 0 11,2-3 2,-4 0 6,3 0-4,-3-1-2,1 0-4,-2-4-10,1 1-4,1-3-6,-1-2-8,1 2-6,-5 1-4,0 2-7,1 0-1,-2 2-3,-1-2-12,-1 3-9,-1-1-4,-1 0-11,1 3-9,-5-1-7,-2 0-15,2 3-9,-3-1-16,2 2-19,0 0-21,-3 0-29,3 1-14,2 1-30,-4 0-103,2 0-298,3 2 132</inkml:trace>
  <inkml:trace contextRef="#ctx0" brushRef="#br0" timeOffset="11143.636">7062 5090 74,'0'0'261,"0"0"-9,4-4-21,-4 4-19,0 0-25,4-3-19,-4 3-22,0 0-19,0 0-14,0 0-11,0 9-16,-2-2-7,2 3-7,0 2-9,0 5-4,-3 0-7,0 4-4,-1 2-4,2 3-5,-1 1-5,2-4 1,1 4-3,0-9-3,0 8-3,0-6-1,1 0-3,-1-2-2,5 2-9,-5-3-8,3 0-8,-2-1-4,-1-6-1,0 0-5,3-1 0,-3-1-9,-3-3-12,6 2-11,-6-5-21,3 3-16,0-5-38,-4 3-53,4-3-166,-10-1-368,10 1 163</inkml:trace>
  <inkml:trace contextRef="#ctx0" brushRef="#br0" timeOffset="12043.6266">6216 6410 101,'-5'-5'206,"4"1"-7,-4 2 13,2-1-10,-1 1-13,1-1-15,-1 0-14,4 3-18,-7-2-17,7 2-13,-9 3-11,4 0-9,0 1-11,-3 4-9,3 1-7,-4 0-6,1 1-8,1 1-6,1 0-4,-2 4-6,5 0 1,-2 0-5,2 1-3,-1 1-3,1 0-2,4-2-2,-1 1-3,4-1-6,1-3-10,-2 0-4,2 0-1,0-3 2,0 1-6,5-2-2,-5-1-1,3-1 2,1 1-1,-4-6-2,4 2 4,0-1 2,3-2 1,-1-2-1,1-2 3,4-4 0,-6 3 8,1-3 5,1-3 1,0 1 5,-3-4-3,2-1 3,-4 0 6,0-3-9,2 2 1,-5-3-4,1 2 0,-5 0-2,4 2-1,-4 3 8,0-1-5,-3 2-2,2 2-4,-3-1-5,-1 3-5,-5-3 0,1 6 1,-3 1-1,0-2-7,2 3-4,-3 2-12,0 0-22,-1 1-25,0 0-28,4 4-30,-3-2-31,4 1-35,-1 3-133,1-4-357,5 1 158</inkml:trace>
  <inkml:trace contextRef="#ctx0" brushRef="#br0" timeOffset="12315.0374">6482 6568 40,'0'0'165,"2"4"-18,-2-4-3,3 5-15,0-4-11,-3-1-10,3 3-4,-3-3 5,5 2-2,-5-2-6,5 2-3,1-2-2,-6 0-2,6 2 3,-6-2-3,0 0 0,13-4-2,-9 3-6,-4 1-5,6-4-6,-5 4-11,1-5-7,-2 0-2,-2 1-9,2-1-8,-1-1-8,-3 2-8,0-2-5,2 1-11,-2 1-11,-2-1-15,1 2-27,-2 1-30,3-1-33,0 2-36,1-2-31,3 3-145,-9-2-350,9 2 155</inkml:trace>
  <inkml:trace contextRef="#ctx0" brushRef="#br0" timeOffset="12699.7836">6745 6418 180,'0'0'177,"-9"10"-3,5-6-13,2 0-17,-1 3-15,-1-1-8,0 2-15,2-3-6,-2 4-11,0 1-8,3-1-9,-3 1-10,3-1-4,0 3-8,-1-1-3,4 6 1,-1-5-9,0 0-3,1 0-2,1 0-5,1 1-4,0-2-2,1 0-4,1 0-5,2-4-3,0 3-4,-1-5-4,1 2-2,1 0 0,0-4 1,0 1 1,-3-3-3,7-1 2,-4-1 5,3-1 10,-1 0 12,-2-4-1,-1 0 0,0-1 4,2-2 6,-3 1 4,-2-2 8,2-2-17,-1-3 1,-1-1-5,0 0 1,-1-2-3,-1 1-3,-3 0-2,0 4-1,0 1-3,-1 0-3,-3 0-1,1 1 1,-1 2-11,-1-2-1,-2 2-4,0 3-4,-3 1-13,-3-2-12,-1 5-14,-4-1-22,3 1-38,-6 1-42,2 2-32,0-1-158,-4 2-364,6-1 161</inkml:trace>
  <inkml:trace contextRef="#ctx0" brushRef="#br0" timeOffset="13114.0718">7038 6406 70,'4'-2'234,"2"-2"-13,-1 1-15,0 1-16,3 1-15,-3-2-16,5 0-12,2 1-18,-2 0-13,1 0-8,0 2-11,0 2-14,-5-2-8,5 0-10,-4 0-10,2 3-4,-5-1-8,-1 3-3,1 0-4,-2 4-10,-1-1-1,-1 4-4,-1 1-5,-3 2-3,-1 0-7,1 0-5,-3-1-6,0 3-5,5-2-8,-3 2-4,1-7 1,0 2-4,0 0 1,0 0 2,2-3 4,-1 2-1,1-2 3,0-1 2,2-2-2,0 1 3,2-2 5,0 2-1,1-3-2,-1 0 14,3 1 8,-2-3 9,2 1 10,-2 1 7,4-4 9,0 3-1,0-1 10,2-2-8,1 2 6,3-4-1,-5 4 2,1-4 5,2 2-5,1 0-3,-2 0-7,4-2-2,-5 2-2,5 0-10,-5 0-17,-1-3-19,0 3-32,-2 0-43,-6 0-65,10-3-76,-5 1-183,-5 2-439,9-3 194</inkml:trace>
  <inkml:trace contextRef="#ctx0" brushRef="#br0" timeOffset="13698.4922">6470 7567 140,'3'-4'209,"-3"4"-26,0 0-16,0 0-20,0 0-14,0 0-16,0 11-11,-1-6-13,-1 7-8,2-1-2,-1 0-15,0 4-6,1 2 0,1-1-10,3 0-17,-2 0-26,-1 2-30,4 3-35,-3-4-24,2-1-25,-3 2-22,1 0-100,-2-1-247,0 0 110</inkml:trace>
  <inkml:trace contextRef="#ctx0" brushRef="#br0" timeOffset="13878.7581">6486 8118 90,'2'4'124,"1"0"-9,-1 1-11,0 0 0,3 0-3,-3 0-13,-1 0-9,2 2-6,0 0-8,-1 1-7,1-3-19,-2 2-29,2 0-31,-1 0-25,2 2-48,-4 2-55,1-2-160,3 1 71</inkml:trace>
  <inkml:trace contextRef="#ctx0" brushRef="#br0" timeOffset="14068.4616">6511 8572 25,'0'4'150,"0"0"-1,0 0-8,0 1-6,0-5-14,0 7-8,0-2-10,0 0-8,0-1-18,0 1 1,0 0-10,0 3-5,0-4-5,3 6-12,-2-1-26,0-1-12,-1 2-31,0-1-33,0 1-19,-1 0-32,2 7-92,-2 2-214,0-2 95</inkml:trace>
  <inkml:trace contextRef="#ctx0" brushRef="#br0" timeOffset="14278.908">6473 9068 129,'0'7'128,"0"-4"-4,0 4 4,0-2 2,0 2-4,-1-1-10,2 2-13,-1 0-9,2 1-9,-1 1-10,-1 4-4,2-2-11,1 4-5,-3 1-2,1 0-7,-1 1-6,0-3-13,0 3-16,-1-7-20,2 3-15,-2-1-13,2-1-28,-1-2-35,0 1-128,-1-4-247,1 1 109</inkml:trace>
  <inkml:trace contextRef="#ctx0" brushRef="#br0" timeOffset="15762.4649">9222 3050 80,'0'0'251,"1"-2"-17,-1 2-24,1-4-23,-1 4-25,0 0-18,0 0-15,0 0-17,0 0-11,0 0-8,-6 19-11,3-7-8,-1 6-22,-1 2-10,1 4 0,3 2-5,-4 3-3,5 0-3,-1 3-8,2-5 4,-1 2-2,5-3-4,-5 2 0,1 0-7,-1-2 4,3-1-6,-2-5-1,-1-1-10,4-1 2,-3 0-4,3-1-5,-4-1 0,0-3-4,0-1-3,0 2 3,0-3-3,0-2-5,0 0 7,0-1 2,0-2-8,-1 1-7,2-2-8,-2 0-4,-2-2-5,3 1-15,0-4-3,0 7-9,-1-3-4,1-4-17,-1 3-17,1-3-14,0 0-123,0 0-263,0 0 116</inkml:trace>
  <inkml:trace contextRef="#ctx0" brushRef="#br0" timeOffset="16254.6081">9480 3208 96,'0'-3'184,"1"-2"-15,-1 5-13,0 0-17,0 0-11,-1-3-10,1 3-16,0 0-9,-9-4-12,9 4-10,-11 5-5,4-1-6,-6 2-4,0 2-8,-1 1-1,-2 3-4,-1-3-10,2 5-1,-6 1 1,6-1-9,-7 3 0,4-3-2,-1 1-3,3-2-8,3-1-5,0 0-3,3-3-3,2-1-5,0-1-4,1 1-1,-2-2-3,6 1 0,-2-3 1,1 0 6,0-2-3,3 1 4,-3 0-2,4-3-1,-3 4 3,3-4 1,-2 2 12,2-2-18,0 0 6,-4 3-3,4-3 3,0 0 3,0 0-2,0 0 3,0 0-4,0 0-1,8 5 1,-8-5 10,9 2-10,-4 3-1,3 0 3,1-1-4,7 4 7,-5-2-7,4 4 7,0 1-2,2 0-1,-1 0 4,2-1-3,6 6 0,-2 1 1,-4-7 1,1 1-6,-1-2 6,0 3 2,0-2-3,-1 1-3,-3-2 9,1 1-5,-5-5 6,-2 0-7,0 1 0,-2-1 0,0-1 3,0-1-4,-4 1-9,3-3-24,-4 1-18,-1-2-7,3 4-24,-3-4-39,1 3-105,-1-3-245,0 0 109</inkml:trace>
  <inkml:trace contextRef="#ctx0" brushRef="#br0" timeOffset="20798.5745">8636 4092 215,'0'0'241,"0"-4"-19,2 0-12,-2 4-13,0 0-13,1-6-17,-1 6-15,0-4-15,0 4-18,0 0-13,0 0-17,0 0-13,0 0-8,0 0-8,0 0-7,-7 14-5,5-7-6,-4 3-4,2-1-1,-2 2-4,-1 4-6,0-1 0,1-2-5,1 0-5,0-2-3,0 4-1,0 0-3,-2-4-2,4 2-7,-1 0-5,0-1-1,0 0-5,0-1 2,0-1-5,-1 0-5,0 0 2,1-1-6,0 0 1,1 0-3,0-3-5,3-1-6,-4 3-12,4-5-10,-2 2-11,2 0-9,0-4-19,0 0-4,0 0-15,-7 7-8,7-7-11,0 1-18,0-1-92,0 0-263,0 0 117</inkml:trace>
  <inkml:trace contextRef="#ctx0" brushRef="#br0" timeOffset="21082.3121">8616 4088 52,'4'7'146,"-3"-2"-7,-1 0-3,2 2-11,-1 1-10,2 0-6,-1 2-10,-1-2-7,3 3-11,-2-1-6,1 3-4,1-5-8,0 4-9,-1 0-3,2-1-8,0 0 3,1 0-6,0 0-8,-1 0-9,0 0 6,2 0-3,-4 0 5,3 0-6,0-1-6,-1 1-1,-4-4-2,4 5-11,-1-4-5,0 0-19,-4-1-20,1 0-10,-1 0-17,3-2-14,-3 0-23,0-1-17,0-1-95,-4-1-232,4-2 103</inkml:trace>
  <inkml:trace contextRef="#ctx0" brushRef="#br0" timeOffset="21312.8188">8589 4263 28,'0'0'90,"0"0"0,0 0-12,0 0-3,0 0-1,0 0 3,0 0-3,0 0-7,0 0 2,0 0-5,13 10-5,-8-8-10,2 1-3,0-2-16,4 2-5,0-1-35,3 3-19,-3-4-20,2 1-28,0-1-62,-3-1-150,4 0 67</inkml:trace>
  <inkml:trace contextRef="#ctx0" brushRef="#br0" timeOffset="21853.6931">8885 4180 28,'0'0'157,"0"0"-10,-1 15-15,2-10-11,-2-1-12,1 3-11,0 0-14,0 0-8,1 1 1,-1 1-10,3 2-11,-2-2-1,1 2-10,0 0-2,-2 1 1,3-1-4,-2 0-6,0 3-6,2-4 1,-3 3-6,1-1 3,0 0 1,-1-3-10,-1 3-9,0-4-9,-1 2 2,2-4-4,-1 2 2,0-4 6,0 0-8,-2-1-12,3 0 13,0-3 7,0 0-3,0 7-2,0-7-1,0 0 8,0 0-1,0 0 2,-5-14-5,5 9 2,0-2 2,0 0 0,1-3-3,-1 0 0,4-1-3,-1 1 5,-1-3-6,1 1-1,-1 0-2,2 0 7,-1 0 5,1 3 1,-3-1 2,4 1 0,0 3-5,-5 0 3,6 0 2,-2 1 3,1 0 8,0 1-7,2 1-6,-1 0 6,-2 1-5,4 2 6,-8 0 0,14 2-3,-8-2-3,2 1 0,-3 1-4,0-1-2,2 3 3,0-1-7,-3 0 3,2 2-6,0-2 9,-1 1-6,1 0 7,-2 2-1,-1-2-4,3 0-1,-4 1 1,2 2 0,-1-2 0,1-1 1,-4 3-3,5-1 1,-4 1 2,1 1-3,0-3 1,-1 2-5,-1 0-3,0 0-11,-3 0-1,2-1-9,-3 1-11,1-1-5,1 0-6,0-2-27,-1 0-15,1 2-14,0-3-14,0-1-104,-2 0-239,4-2 106</inkml:trace>
  <inkml:trace contextRef="#ctx0" brushRef="#br0" timeOffset="22409.9172">9357 4275 89,'-13'0'178,"13"0"-6,-13 0-5,8 2-15,-5-2-10,4 0-11,-2 1-16,0 0-6,2 0-9,-2-1-15,2 2-11,6-2-6,-13 0-7,7 2-6,1 0-7,0 0-1,-3 1-13,5-2 3,-3 3-4,2-1-4,-1-1 3,-3 3-4,3 0-6,1 0-6,-3-1 3,3 1-7,-1 2-3,1-2-4,-3 4 1,5-1-1,-2 1-13,0-1 9,3-3-2,-1 2-2,2-2-3,0 1-2,0 0 2,0-1-1,2 1-5,-1 0-17,-1-6 11,9 4-7,-5-1 0,-4-3-7,8 4 0,2-3-4,-10-1 2,19-2 7,-6-1-8,-4 2 8,2-2 7,-3-4-2,3 2 6,-2 2 5,0-4 8,2 2 14,-4-2 4,2 0 10,-2-1 0,1 1 4,0-2 18,-4 3 6,1-4 3,-1 3-1,-3-1-2,2 1 1,-2 1 6,-1-1-3,-1 2-1,1-1-4,-3 2-4,2 0-5,1-1-7,0 2-2,0 3-4,-4-6-4,4 6-6,-2-5-3,0 2 1,2 3-5,0 0-2,0 0-8,0 0-1,0 0 1,0 0-2,0 0 1,-7 9 1,5-6-3,1 2-5,0 1 7,1 4-2,-2 0-3,2 0-5,2-1-3,-1 1-4,-1 2-4,0-2-7,1 1-5,-1-3-12,2 4-17,0-2-14,-2-1-12,2 1-29,-2-3-10,0 1-12,2 0-21,-1-2-123,1-3-303,-2-3 134</inkml:trace>
  <inkml:trace contextRef="#ctx0" brushRef="#br0" timeOffset="22711.8838">9477 4123 65,'0'-3'225,"0"3"-13,-1-6-22,1 6-14,-3-4-20,3 4-18,0 0-11,1-4-20,-1 4-11,0 0-8,0 0-13,0 0-7,0 0-9,0 0-4,-3 17-6,2-10-4,1 2-6,0 1 0,-3 0-6,3 2 0,0 0-7,-1 0-2,1 5 0,0-2-3,-3-3 3,3 5-6,0 0 1,0 0-6,0-1-2,0 1-8,3-7-12,-3 3-12,0 4-14,0-6-16,1 1-21,-1-1-20,3-2-22,-6-2-23,6 2-19,-3-3-107,0 0-282,1-3 124</inkml:trace>
  <inkml:trace contextRef="#ctx0" brushRef="#br0" timeOffset="23322.5662">9606 4318 134,'0'0'183,"0"0"-20,0 0-13,0 0-9,0 0-17,0 0-9,0 0-17,0 0-5,0 0-10,0 0-9,-4 15-6,4-11-6,-1 1-8,-2 0-5,6-1-7,-2 0 0,-1 3-10,0-2-3,4-1 2,-4 3-5,1-2-3,2 1-9,2-1-12,-1 1-3,0-1-14,1 0-8,0-1-1,0 0-9,0 0 1,2-2-3,0-1-1,1-1-7,-8 0 10,17-1-6,-7-1 4,-4 0-1,3-5 0,-2 4 13,3-2 3,-3-2 0,0 2 3,2 0-4,-3-3 2,-1-1 6,2 1 9,-4 1-4,3 0 12,-1 3 18,-2-6 4,1 8 11,-4-3 15,3 1-8,-3 1-6,0 3 2,5-8-7,-5 8-3,0-2-3,0 2-7,0 0-5,0 0 5,0 0-7,-12 10-3,9-1 2,1-2-1,-4 3-8,2-1 8,2 3-5,-1 5 4,0 0-7,1-6 2,1 8-2,1 1 0,1 6 9,-1-7-6,2 5-3,0-3 8,0 4-10,2-6-5,-3-1 9,1 2 1,0-2-1,3 3-1,-3-3 1,0-2 1,-1-3-2,1-2 0,0 2 1,-2-5-2,0 0 0,0-2 1,0-1 1,0 0-3,0-1 5,0-4 4,0 5 5,0-5 0,-4 3 3,4-3 2,0 0 0,0 0 8,-10-7 1,8 2-5,0 0 0,1-2-4,-4-1-2,4-1 0,-4-1-6,1 0 3,-4-7-8,2 3 0,-1-1-12,0-2-2,-1-3 5,-2 3-5,1 2-9,0-2-4,-1 3-7,0-2-10,2-1-13,-1 2-21,1-1-21,3 6-13,4-3-23,-2 3-10,2-1-112,1 1-268,0-1 120</inkml:trace>
  <inkml:trace contextRef="#ctx0" brushRef="#br0" timeOffset="23582.1302">9889 4188 101,'0'0'159,"0"0"-13,0 0-20,0 0-8,0 0-16,0 0-11,0 0-6,0 0-2,0 0-7,0 16-22,0-11 6,2 2-6,-2 2-11,1 1 0,1 1-5,-1 1-4,-1 1 0,4-2-6,-1 6 2,1-3-3,-1 3 0,0-1-6,-2-5 3,0 7-2,0-2-5,2 0-8,-3 1-12,1-5-26,-1 1-27,2-1-23,-2-3-10,-2 4-32,2-4-92,-2 3-230,-1-3 101</inkml:trace>
  <inkml:trace contextRef="#ctx0" brushRef="#br0" timeOffset="24011.8289">9879 4355 143,'-2'-4'176,"2"4"-17,0-4-18,0 4-14,8-6-13,-4 4-14,2 1-14,4-2-9,2 2-6,4 0-9,0 1-12,-1-3-7,-1 3-4,1-2-12,-2 2 3,1-3-3,0 3 1,-5-1-8,0 1-1,-1 0 0,-2 0-6,-1-1 6,-5 1 0,12-2 9,-7 2 5,-5 0 8,0 0 6,8-1-1,-8 1 8,0 0-5,0 0 3,0 0 5,6 0 2,-6 0-4,0 0-6,0 0 2,4-3-9,-4 3-1,0 0-7,0 0-3,0 0-7,0 0-5,0 0-6,6 4-2,-6-4 2,-2 4-8,2-4 4,-2 8-7,0-2 7,1 1-3,1-2-1,-3 3-1,3 1 5,0 2-6,0-5-2,0 4 2,0 0-4,0-1-12,0 1 3,3 0-1,-2 2-12,0-2-5,0 0-13,-2-1-21,1-2-13,0 2-13,-1-3-20,1-6-15,-1 9-17,-2-3-29,2 0-102,1-6-293,-8 3 130</inkml:trace>
  <inkml:trace contextRef="#ctx0" brushRef="#br0" timeOffset="24204.165">10043 4201 92,'0'0'206,"0"0"-20,0-5-20,0 5-13,4-4-19,-4 4-19,1-3-16,-1 3-14,8-1-19,-8 1-25,0 0-33,0 0-31,18 4-41,-12-1-26,-1-1-106,3 1-212,-8-3 94</inkml:trace>
  <inkml:trace contextRef="#ctx0" brushRef="#br0" timeOffset="25347.7337">10410 4243 120,'-6'0'172,"6"0"-6,0 0-11,0 0-16,-11-1-19,11 1-11,0 0-9,-9 1-12,4 0-10,5-1-5,-8 1-7,8-1-8,-7 5-12,3-3 1,0 1-2,-3-2-8,2 0-1,-2 4-3,3 0-5,-2 2-3,-3-1-1,4 0 4,0-1-18,-2 4 3,2-2-2,-1-1-6,2 2-2,0 1 3,2-4-3,0 2-10,1 2-5,1-1-14,1 0 5,1-4-6,3 4-6,-3-2 4,7 1-10,-1 1-9,2-3-8,1 0 0,1-1-4,1 0-1,3 0 3,2-2 7,-1-1-2,3 2 0,-3-2 7,3-1-2,2-1 11,-4 0 8,4-1 9,-2-1 34,-4-2-6,-2 1 10,-2-1 10,-1 0 5,0-1 4,-3 0 5,1-2 6,0 0 7,-4 1-1,-1 1 6,-1-1 2,0 2 2,-2 0-3,1-2-5,-4 4-7,2-2-10,-1 0-3,-2 3-6,0-3 1,-4 3-3,3-1-5,-3 1 2,-2-1-6,2 2-3,-2 0-3,1 1 2,-1 0-5,0 0-2,0 1 3,1-1-4,2 2-2,-1 0 1,-3 0-4,5 1 5,-3 1-8,3 1-3,1 2 0,-3-4 4,4 4-8,-2 1 4,2-2-13,2 4 0,-3-1-1,4 1-6,0-4-4,0 5-4,-1-1-12,2 0-7,-1-2-5,4 3-2,0-2-2,-4-3 11,5-1-2,-2 1 13,-1 0-8,3-4 14,-1 1 2,1 1-5,2-3 14,-7-1 11,11 0 4,-11 0 4,12-3 5,-8-2 13,2 3 5,-2-4 11,2 2 4,-1-1 4,2-3 0,-2 3 5,-1 0 2,-1-5-9,2 2-1,-1-1 4,0 1-5,0-2-4,-1 1-1,-2 2-1,1-1 3,1 3-1,-3-2-1,1 0-6,2 4 3,-3-1-9,0-2 4,0 6-3,0-6-1,0 3-4,0 3-7,0 0-4,0-5-2,0 5-3,0 0 0,0 0-2,0 0 0,0 0 0,-1 13-11,-1-6 7,4-1-8,-2-1-8,0 5 9,1-2-3,-1-1-11,0 3-3,2 1-2,2-1-2,-1-2 2,-1-3-3,1 5-1,1-4-7,-1-1 8,3-1-6,-3 0 11,4 0 1,-3-1-3,2-1 13,-6-2-1,10 0 7,-10 0 0,13-6-2,-8 3 6,3-5 4,-2 3 4,2-1 9,-2-2-3,1-1 4,-6 2-1,7-4 2,-3 2-5,2-1 6,1-4-2,-2-2-2,0 4 2,0-3-7,-1-1 5,4-1-9,-6 0 1,3 1 0,-3 0 2,0 0 3,1 1-2,-2 1 12,0 1 9,-1 3-1,-1-1 3,0-1 1,0 7 3,-1-4 7,2 4-1,-1 0 1,0 0-1,-1 0-8,-1 1-4,2 4-3,-1-4-1,1 4-4,-6-4-4,6 4 2,0 0-3,0 0 2,-14 6-7,10-3 5,-1 4-10,2-1 3,-2 1 3,-1 2-1,2-1-2,-1 4 0,1-1-1,0 0-1,-2 5 1,5-1 3,-2 0-2,1-2-1,-1 3 3,2-3-4,1 3-1,-4 1 2,8 1 3,-3-1-1,-1-6-1,5 5-8,-2-1 2,-2-1 5,6-3 1,-4 2-2,3-2 5,0 0-3,-2-4 0,3-1 4,0 1-11,-1 0 9,0-3 1,1 0-1,3 1-4,-5-1 5,3-2 0,-2 0 1,2-1-5,-8-1-12,11 0-25,-11 0-41,8-5-57,-8 5-148,3-9-305,-1 6 135</inkml:trace>
  <inkml:trace contextRef="#ctx0" brushRef="#br0" timeOffset="26642.5753">9371 3041 2,'0'-3'234,"0"3"-21,0 0-18,0 0-24,1-5-21,-1 5-17,0 0-15,0 0-14,0 0-10,-5 12-8,3-2-6,-1 2-5,-2 2-10,2 8-11,1-4-1,-2 0-9,0 9 0,0 0-5,3-3 2,-1 3-5,0 1-8,0-3 5,2 3-6,-2-9-2,4 7-1,-4-7-6,1 1 3,2 4-1,-1-6-13,-1-2-1,2 0-23,-3 1 3,0-3-12,2-1-14,-1-3-16,1 1-10,-2 0-18,-3-4-23,2 0-10,1 0-11,-2-4-16,0 2-97,-1-1-259,5-4 115</inkml:trace>
  <inkml:trace contextRef="#ctx0" brushRef="#br0" timeOffset="27631.7252">9071 3138 222,'-3'-6'242,"1"4"-14,0-3-12,2 1-18,0 4-19,-2-4-18,2 4-17,0 0-18,5-7-18,1 5-12,6 0-13,1 0-8,8 2-14,11-4-10,3 4-7,2 0-10,1 0-10,2 1-13,-4 2-11,2-2-10,-6 2-9,1-3-17,-3 1-4,-9-1-7,-2 1 2,-6-1-2,-2 0 12,0 0-3,-3 0 9,-1 3 5,-1-3-4,-6 0 5,8-3 8,-4 1 1,-4-1 2,0 3-6,0 0 7,5-5 2,-5 1 2,0 1 6,0 3 2,-2-6 6,2 6-5,-3-6-2,3 2 2,0 4 4,-4-3 5,0-1 3,2 1 3,2 3-3,-6-4 3,6 4 0,-2-4-2,2 4 0,0 0-3,-5-2 2,5 2-9,0 0-1,0 0-10,0 0 6,0 0-1,-8 9 3,6-3 1,-1-1-5,-1 5 0,2-3 5,-2 5-6,2 4-1,-1-4 8,2 8 1,-1-3 1,1 0-3,1 8 0,0-4 0,-1 4 4,1 3-3,0-5 3,2 2-4,-2-3-2,2 2 2,-1-5 2,2 2-4,-2-3 2,0 2-2,1-1-5,0-1-2,0-1 3,0-1 1,-1-4-6,0-3-4,0 3 0,-1-7-2,0 3 3,0-3 6,2 0-5,-2-1 10,0-1 1,0-3 0,1 5-1,-1-5 0,0 0 2,0 0 8,0 0-9,9-12 5,-8 7-3,3-3 3,1-1-4,-2-3 3,1 3-5,2-4 1,-1-3-14,3-1 9,-1 1-2,1-1-4,1 0-1,-4 1 7,3-1-2,1 2 3,-4 4-3,0 1 3,0 0 5,0 3 11,-1 0 0,0 3-6,-1 0 3,-1 1-6,2 2-4,-4 1-8,4-3 10,-4 3-2,0 0-1,7 6-2,-4-1 2,-1-1 5,1 3-6,0 0 2,-1 3-1,2-3 0,-1 5 6,0-2-5,1 1 3,1 2 2,2-4-4,-1 7-1,-1-6 4,-2 1-6,3 0 6,-1-2-9,3 1 1,-2-2 5,-1 2-5,1-6 4,2 2-3,1-1 4,-3-2-5,0 0 2,4-3-4,-4 0 0,6-2 4,-4 1-2,-1-4 5,4-1-10,0 1 5,0-4 4,-1 1 2,2-5 0,-4 2 2,4-3-6,1 2 0,-2-5 0,-1 2 1,0-2 0,-1 2 0,-2-3 3,-2 7-7,2-5 2,-5 7 2,0-1 8,-2 4-2,3 0-2,-3 1-3,2 0 3,-2 1-8,0 0 7,0 4-5,0 0 0,-9-2 3,9 2-2,0 0-1,-16 7-10,8 1 14,3-2-3,1 0-1,-3 1 2,3-1-8,-2 5 7,2 0 0,2 2 2,-1-3-2,2 2 4,0 1 3,2 0-5,2-1 3,-1 0 2,3 4-1,1-5-5,-1 0 3,4 4-7,-3-4-14,0-1-20,2-3-15,2 0-24,-6-2-26,1 1-19,0-5-123,-3 3-265,-2-4 117</inkml:trace>
  <inkml:trace contextRef="#ctx0" brushRef="#br0" timeOffset="27999.9059">10199 3338 71,'0'0'167,"0"0"-15,0 0-16,0 0-12,4 12-13,-2-5-12,0 0-8,1 3-9,3-2-3,-2 5-11,-2-2-5,3 1-11,-3 0 1,-2 1-6,1 3-21,-1 0-23,0-4-25,3 1-16,-3-3-16,0 0-2,0 0-9,0-3-1,0-1 7,0-1 5,3 1 10,-6-2 18,3-4-8,-3 5 8,3-5 21,0 0 3,0 0 12,0 0 28,0 0 6,0 0 11,3-15 8,-3 12 0,3-5-4,-3 0 6,0-1-1,0-1-3,0-1 1,0 0-8,1-4-10,1 4 10,-2 1 0,2-3 0,-2 4-3,0 0-2,0 1 3,1 3-5,2-7-7,-3 8-4,5-4-17,-5 3-9,5 1-30,-1-1-19,5-1-26,-4 3-30,4-1-33,-1 0-151,3 1-303,1 1 134</inkml:trace>
  <inkml:trace contextRef="#ctx0" brushRef="#br0" timeOffset="28726.5491">10577 3297 128,'-2'4'157,"-1"1"-24,2 1-11,0-1-14,-2 3-5,2 1-14,-2 0-11,1 1 1,2 3-5,0-1-16,2 1 4,-2 0-13,3-1 0,-3 4 0,1-2-11,0 3 0,1-5-2,-1 4-14,0-5-8,-1 0-13,0 3-14,0-4-12,0-1 0,0-4 0,-1 4-3,1-3 0,-1-1 4,2-1 3,-1 1 4,0-5 0,-3 3-1,3-3 7,0 0 3,0 0-3,0 0-3,0 0 9,-7-13-1,9 6 4,1 3-8,-2-7 16,0 2 6,2-2-6,-2-1-4,3-5-1,1 0 15,0 1-7,-1 1-4,2 1 12,-1 2 8,-1-4 11,0 3-2,-1 4 14,1-1 6,1 0 1,-3 5 0,2 0-5,-1 0-8,-1 2-10,1 1-5,-3 2 0,0 0-6,6 0-1,-2 3 3,1 4-9,-1-2-6,2 3 3,-1 1 1,1 3-4,0-3 2,-3 7 1,4-2 0,-2 2-4,-1-3 0,0-1-1,0 4-5,-3-3-12,4-2-15,-3 5 2,0-6-7,2-1-11,-3 1-7,-1-3-6,4-3-5,-4 2 2,1-2 5,-1 1 4,0-5 4,0 2 10,0-2-4,0 0 9,0 0 4,0 0-4,0 0 4,4-17 3,-4 13 10,0-4 1,0-1-6,0 0 8,4-1-1,-4-4-8,0-1 6,5 2-9,-1-6 5,1 2-17,0 1 2,0-4 11,-1 3 6,2 2 3,0 4 13,-3 0 5,4 1 14,-3-1-1,-1 5 1,3 0 0,-1 1 2,-1 0 6,2 1 2,0 2-6,-1 1 18,2 1-2,-7 0 16,12 4-16,-4-1 6,1 4-18,0-2 4,1 2-6,-1 2-6,-1 0 9,2 1 1,-1 1-6,4-1 0,-7 2 1,3 2-7,-1-3-3,0 0 0,-2-1-6,-1 2 4,-1-2-1,0 1 2,-2-2-3,0 2 0,-1 0-2,-2-3-6,-2-1 0,2 0-4,-3-1-13,0-1-22,0 1-19,-3-3-23,0 0-44,1 1-116,-1-3-257,7-1 113</inkml:trace>
  <inkml:trace contextRef="#ctx0" brushRef="#br0" timeOffset="29203.7401">11224 3361 135,'-13'1'159,"-2"1"-2,2 1-20,-1 0-6,4 1-16,-2 1-9,-2-2-7,4 2-12,-3 0-10,2-1-7,2 5-9,-1-1-3,3 0-6,-2-2-7,3 5-2,-1-1-5,2 1-15,1-3-12,2 2-11,1 0-9,1-1-8,1 0-10,1 0 1,1-3-12,5 2-6,-5-2 0,6 2 4,-1-5-8,2 0 4,1-1 3,0 2 6,3-4 5,-4-3-5,4 1 12,-3-1 1,-1 0-4,4-3 10,-4 1-2,0 0 9,-1-2 13,0-1-6,-1-1 15,0-1 1,2 0 9,-3-5 3,0 3 15,-1-1-10,-1 0 20,-1 3 11,1-2 0,-5 0 3,3 3 14,-2-1 11,0 0-3,1 5 5,-1 0-8,-1-2-9,0 5-8,0-2-7,3 1-5,-3 3-9,-3-7-9,3 7-7,0 0-4,0 0-7,0 0-1,0 0 2,0 0-5,3 19-4,-3-11 1,-3 3 2,3 1 0,0 0-4,3 5-3,-6 0 2,6-2 1,-3 2-12,1-1-4,0-3-2,-1-1-16,0 1-8,0-1-21,0 1-24,1-4-23,-2 4-17,1-10-11,-1 4-31,1-3-122,-1-1-304,1-3 135</inkml:trace>
  <inkml:trace contextRef="#ctx0" brushRef="#br0" timeOffset="29442.5048">11385 3175 100,'0'-4'236,"0"4"-34,0 0-17,0 0-21,0 0-16,0 0-14,6 12-14,-3-2-8,-2 2-15,2 0-11,-1 8-9,2-3-6,3 6-5,0 4-7,-3-3-4,5-2-5,0 3-2,0-2-6,-3 4-1,3-10-5,-2 1-6,-2 0-14,1-1-19,-4 0-24,2-3-39,0-3-54,-1-3-44,-4 3-136,1-4-324,-3-4 144</inkml:trace>
  <inkml:trace contextRef="#ctx0" brushRef="#br0" timeOffset="31017.4739">11895 3282 204,'0'0'257,"0"-2"-7,0 2-8,1-5-7,-1 5-13,0 0-16,-2-5-14,2 5-18,0 0-21,-4-3-12,4 3-18,0 0-14,0 0-15,0 0-13,0 0-13,0 0-7,0 0-6,-13 10-12,9-3-8,-4 1-15,3-1-9,-2 4-8,0-1-16,-3 1-8,5 0-4,-3-3-3,2 8-4,-1-5-4,1 4-2,1-7-9,1 2 2,0 0-2,3 0-6,1-5-8,-3 2 3,3 0-10,0 0 0,0-1-2,7-3 2,-5 3 8,5-2-3,3-1 1,-6 0 3,5 0 8,4-3 0,-2 1 0,1-1 6,1-1 3,-1-1 11,0-2 13,0 2 14,-1-3 9,1 0 14,-1 1 6,-2-2 2,3-2 2,-3 2 9,0-3 7,-4 3 8,3 1 1,-3 1 3,-1-1 2,0 1-3,-3-1-2,0 1-6,3 0-2,-4 4-10,3-3-4,-3 3-10,0 0-1,0 0-1,0 0-9,0 0 3,-17 6-4,13-1-1,0 0-3,-1-1 2,0 1-5,1 2-4,1-2-7,1 2-2,-2-2-4,3 1-3,1 2-1,-3-1-2,3-2 2,0 3-2,3-2-1,-3 0-4,5 1-5,-1 1-3,1-2 3,-2-2 2,8 3-5,-7-3 2,4-1 3,-2-2-1,4 2 3,-2 0-3,0-3 6,3 3 6,-3-6 0,-2 3 4,1 0 6,-1-3 5,2 1 13,-2 0 5,-1-4 2,-1 2-2,-1-1 4,-2-1-9,4 0 1,-1-1 2,-3-3-1,2 0-5,-2 3-3,-2 0 3,1-4 0,-2 2-6,1 4 0,-2-4-5,0 2 8,2 2-5,-3-2-3,-2 1 4,4 1-1,-1-1 2,-1 1-2,1 1-1,1 1 4,0 0-2,-2-1 0,4 4-3,-4-6 8,3 3 2,1 3-8,-1-4-1,1 4-3,0 0 1,0 0-6,6-4 8,0 4 0,-6 0-2,14 4 3,-3 0-3,0 2 1,-1 2 2,6-1 1,-2 4 0,0-1 0,-2 0 1,2 2-6,-1 2 11,-1-2-8,-2-3-1,-5 4 2,3-3 3,-3 0 0,-2 0 4,3 0-8,-2 1 5,-3-3-3,-1 1 2,-1-4 0,1 0-3,-4 7-3,4-8-1,-2 1-6,-2-2-7,1-1-8,-1 1-8,1-1 0,3-2-7,-10-2 10,10 2-1,-11-5-13,7 1 7,3-1-14,-3-1-3,0 0 6,0-2 1,4-1 7,-2-1 5,4 0 0,-2-2 2,4 0 1,-3-4 4,6 1 8,-3 2-13,2-2 16,3-1-6,0 1 21,-1 4 0,-2 0-3,5 2 11,-3 3 8,0-1 6,-1 1 1,0 3 6,1 1 1,-1-1-4,2 3 2,-2 0 0,0 0 7,4 3 2,-1-2-2,1 2 3,-2 2-4,0-1-3,1 2 4,-2 1-5,2-2-7,-2 3-2,-2 0 0,2-4-2,-2 6-1,-1-3-4,2 2 0,-3-1 3,-2-2-5,2 6-1,0-4 1,-3 1 2,-1 1-2,0 0-3,-1-3 0,1 3 3,-4-2-5,0 3 2,2-5-13,-1-2 3,-2 7-9,0-8-25,-3 3-30,3-2-14,1-2-38,-2 0-24,3-1-107,3-1-269,-10 0 119</inkml:trace>
  <inkml:trace contextRef="#ctx0" brushRef="#br0" timeOffset="32001.9997">12753 3393 169,'-7'-1'208,"0"0"-13,0 1-7,7 0-16,-16 0-15,6 1-12,0-2-11,-3 3-16,4-2-7,0 2-5,0-1-19,-1 1-3,6 0-8,-5 2-12,-1 1-3,2-1-13,3 0-3,-5 2-19,5 1-2,1 0-7,-1-1 1,0 3-10,2-2-10,-1 1-3,2 1-14,2 2-3,0 0-12,1-3-8,0-2-5,2-1-8,1 4 7,0-6-4,2 2 1,-1 2-6,4-5 11,-4 1-7,6-3 5,0 3 6,-1-3-2,2 0 3,-1-3 11,1 0-4,-2-1 3,3-1 18,-3-2-5,-1 0 20,4-1-6,-5-1 6,3 0 18,-2-1-1,1-3-2,-1-2 8,-1-2-2,-2 0 5,0-1-5,2-7 11,-5 7 3,2-2 3,-1-1 1,-2-3 4,-2 5 4,-2 2 0,0 0 3,2 4 4,-7 3 2,7-3-9,-2 6-4,-1-1-6,0 3-5,3-1-9,-3 2-2,2 2-7,1 2 0,0 0 0,-14 5-1,8-1-7,1 0-1,-2 6-1,1-1 0,2 1 3,-1 2-6,0 3 2,1 1-1,0 4 2,3-4-3,-2 1 4,2 1-6,2 1 4,2 6 0,-1-5-1,-1-5 0,2 2-5,2 3-1,0-3-3,-2-3-12,1 2 8,0-4-11,0-1 1,-2 1 2,5-4-5,-1 3-4,-1 0 2,-1-7-2,0 0 5,-1 1 2,1-2 2,0-1 5,2-2-1,-6 0 3,9 0-3,-9 0 5,12-5 3,-2-1-10,-4 2 0,2-3 12,1 0 0,1 2-1,-2-4-5,1 2 6,-4-3 0,5 0 9,-3 3 3,-2-4 4,0 0 13,-1 1 0,2 1-1,-3 2 12,-1 1 2,1-1 6,-1 2-9,0 1-2,-1 1-1,-1 3-4,2-5-3,0 3-6,-2 2-6,0 0 3,0 0-4,0 0-5,0 0-1,0 0-2,0 0 1,-14 10-7,11-6-2,-3 1-1,5 2-5,-2-1 0,-2 4-7,5 1-1,0-2-6,0 2-4,0-1 2,0 0-2,0 1-7,5-1-2,-1-1-5,-2-3-5,2 1 1,0 0 4,0-3 3,1 1 3,-1 0 5,0-2 3,3-1 3,-2-2-4,-5 0 8,12-2 3,-6-1 1,2 1 9,-2-1 1,-1-2-10,2 1 20,-2-4 6,2-1 2,1 2 4,-4-2 2,3-1 7,-2 1-5,2-3 3,-3 2 3,1-2 6,-1 1 16,-3 1 10,3 1 6,-2 0 8,0 3-1,-1-1-1,1 0-3,0 2-4,-2 2-4,0-1-3,0 4-10,4-6 1,-4 6-15,0-4-5,0 4-2,0 0-8,0 0-3,0 0-2,0 0-6,0 0 4,0 0-5,0 0-1,-9 14-1,7-7-1,0-1-7,1 1-12,-3 2-2,4 1-1,-3-3-13,2 4-4,1 0-9,0-2-7,0 2-15,0 0-2,0 0-19,1-1-28,3-1-9,0-2-8,3 3-17,4-3-9,-2-3-135,4 2-319,5-2 140</inkml:trace>
  <inkml:trace contextRef="#ctx0" brushRef="#br0" timeOffset="32304.7967">13435 3392 70,'-8'-8'199,"3"4"-21,-3 1-9,2 0-11,1-1-15,-1 0-21,0 2-7,-1 0-14,3 1-16,4 1-1,-9-4-12,6 4-8,-2-2-17,5 2 6,-3-3-4,3 3-7,0 0-4,0 0-3,-8 5-5,8-5-2,-4 5-7,1-1-1,3 2 3,-1 0-5,2 3 1,-1 0-1,0 0-3,0 3-1,3-2-3,-3 2 3,2 3-6,0-4 2,0 5 4,1-3-6,0 2 3,0-3-8,1-1-7,-3 0-4,5-3-10,0 4 4,0-4-8,0 1-16,1-4-2,2 2-22,0-2-18,2-1-17,1-4-26,5-1-17,-5-2-105,-1 1-263,6-4 117</inkml:trace>
  <inkml:trace contextRef="#ctx0" brushRef="#br0" timeOffset="32547.6356">13663 3220 150,'0'0'176,"0"0"-22,0 0-7,0 0-19,-11 5-11,10-1-12,-2 1-12,-1 2-6,3-2-11,-1 7-12,1 0 1,0 0-7,2 5-8,-1 0 0,0 0-5,3 0-2,-2 10-1,-1-11-6,4 1-5,-3 0 0,1-1-2,0 1-7,-2-1 3,3 1-25,-2-1-18,-1-4-27,0 1-37,0-2-23,0 0-36,-1-1-99,-2-3-258,2 2 115</inkml:trace>
  <inkml:trace contextRef="#ctx0" brushRef="#br0" timeOffset="32905.612">13617 3427 34,'3'-2'163,"0"-3"-13,4 1-13,6 1-7,-3-2-9,3 0-12,2-2-7,6 4-12,-5-1-11,3-1-1,2 3 1,-6-1-3,-1 1-12,-1 2 2,-4-2-13,0 2-6,-4 0-2,1-3-7,-1 3-4,-5 0-9,0 0-6,11 0 2,-11 0-6,5 2-3,-5-2 0,0 4-1,0-4 0,-3 6-5,1-1 5,-1 1-10,1 2 12,0-2-4,0 1 1,-1 2-1,2-2 0,-2 3-4,1 0-2,-1 0 4,1-1 1,0 1 2,2 0-6,-1-1 1,1 2 7,0-2-7,0 1-3,3-3 6,-2 2-7,0 0-3,1-1 4,0 0-10,-1 1-9,1-4-22,-1 2-23,0-4-34,-1-1-25,0-2-149,0 0-292,0 0 130</inkml:trace>
  <inkml:trace contextRef="#ctx0" brushRef="#br0" timeOffset="33103.6242">13848 3208 199,'0'0'240,"-1"-6"-21,1 6-22,0-3-19,0 3-19,0 0-26,0 0-10,0 0-24,7-1-18,-7 1-28,0 0-26,9 7-39,-6-4-39,4 1-66,-1 1-138,-3-1-276,2 1 122</inkml:trace>
  <inkml:trace contextRef="#ctx0" brushRef="#br0" timeOffset="33446.5029">14048 3445 80,'3'10'148,"-1"-1"-10,3 0-6,-2 3-12,1-2-18,1 0-3,-2 1-12,1 0-10,1-1-4,-2-2-6,3 2-9,-2-2-10,-1-1 2,1-2-9,1 2-1,-3-2-5,2-3 2,-2 2-2,4 0 13,-4-1 10,-2-3 1,5 2 7,1-2 9,-6 0-1,7-3-4,-3-1 4,2 1-1,-2-4 0,0 2-3,0-2 6,1-3-3,-1 2-5,2-2-9,-2-1-2,0 1-6,-2-4-4,2 3-3,0-1-8,-1 1-4,-2 1-2,3 0-2,-3 0-6,3 2-3,-3 0-5,-1 1-11,3 1-12,-3-1-10,1 2-23,-1-1-25,0 2-24,-1 0-47,-2 0-25,3-1-39,-1 2-155,-3 1-385,3-3 172</inkml:trace>
  <inkml:trace contextRef="#ctx0" brushRef="#br0" timeOffset="33657.621">14260 3362 51,'0'5'157,"0"5"-6,-1-3-13,2 4-16,-5-1-1,4-2-6,0 4-5,0 0-11,0-3-11,0 1-7,3 2-8,-1 0-8,0-1-5,-1-2-4,1 2-9,1-2 1,-1 0-9,1 1-1,-3-3-5,2-2-11,1 3-16,0-4-20,-2-1-23,-1-3-32,3 7-18,-1-5-29,-2-2-118,0 0-252,0 0 113</inkml:trace>
  <inkml:trace contextRef="#ctx0" brushRef="#br0" timeOffset="33855.7325">14342 3162 11,'0'0'249,"0"-6"-17,0 6-11,0-4-25,0 4-22,0 0-19,1-4-14,-1 4-25,0 0-12,0 0-25,0 0-18,5-1-24,-5 1-35,0 0-33,14 4-69,-9-1-59,0-3-89,3 1-269,-8-1 118</inkml:trace>
  <inkml:trace contextRef="#ctx0" brushRef="#br0" timeOffset="34059.8293">14476 3214 152,'-1'11'160,"1"-2"-11,0 3 8,-2 1-18,6 5-11,-2-7-13,2 6-9,0-2-12,0 0-5,1 0-7,-1 2-9,3 0-7,-2-2-7,-3 3 1,1-3-20,-1-4-11,0 2-18,-1-2-30,0 0-19,-2 0-28,1-1-28,-1 0-21,-1-3-115,0-2-249,-1 2 111</inkml:trace>
  <inkml:trace contextRef="#ctx0" brushRef="#br0" timeOffset="34743.9348">14444 3395 64,'2'-4'155,"4"1"-14,-1-1-17,0 1-11,0 1-12,5 0-5,0 0-15,2 2-8,2-3 1,-4 3-15,3 0-6,2-2-5,-2 2-4,-1 0-4,-1 0 6,-2 2-4,0-2-15,-4 0 20,-5 0-3,10-2 10,-3 4-6,-7-2 5,7 0-2,-7 0 3,0 0 0,8 0-3,-8 0 4,0 0-8,0 0-4,0 0 1,0 0-3,5 2-3,-5-2-4,4 3-9,-4-3-5,0 0 0,0 0-11,3 1 1,-3-1-4,0 0 3,0 6-1,0-1-7,0 1-5,-3-2-6,3 3 2,3 0-4,-3 1-5,2 3-7,-1-4-9,1 2 8,-1 2-15,5-4-7,-2 2 4,-1-3-4,2 1 13,3-1-4,2 0 11,-3-1-14,2 0-2,2-3 3,1-1 4,0 0 5,2-1 6,-4-1-1,4-1 8,-1 0-4,1-4 6,0 3 2,-4-1 14,2-1 8,-2-1-1,-1 1 10,1-2 4,-1-2 4,1 4 2,-1-3-5,0 0 8,0 0 1,-1 3-2,-2-2 4,-2 1-1,0 2-6,0 1-2,-2-1-5,-2 4-2,4-1-4,-4 1-6,0 0 4,0 0-5,-9 13-1,4-6 3,-4 5-4,1-2 0,-1 3 0,-2 4 3,3 1-2,-2 7 2,1 0-9,3 1 9,-2-2-2,3-1-2,1-2-4,3 7 4,-3 0 0,8-2-2,-4 0 3,1 1-3,3-1 1,1-2 1,-5-7-3,4 1 7,-4-4-14,3-4 4,-1 2-5,-2-6 8,4 2 2,-3-3 2,-1-1 1,0-4 4,-5 5-6,5-5-7,0 0 10,0 0 2,-15-7 5,11 0 0,-1 3-1,-3-4-3,-1 0 1,4-3-1,-3-4 2,-2 3-6,0 1 1,3-2 3,1-3-4,-1 1 4,3 4-15,1-6-26,3 0-39,0-1-48,5-2-32,4 3-142,0 0-318,4 0 140</inkml:trace>
  <inkml:trace contextRef="#ctx0" brushRef="#br0" timeOffset="34895.3437">15360 3653 22,'0'0'186,"0"0"-14,0 0-25,0 6-16,0-6-36,0 0-57,0 0-69,-10-11-96,6 7-137,-2 1 60</inkml:trace>
  <inkml:trace contextRef="#ctx0" brushRef="#br0" timeOffset="37094.8507">11710 4185 19,'0'-3'114,"0"3"3,0 0-3,-2-4-12,2 4-2,2-7-11,-2 7 5,0 0-11,1-4-14,-1 4 4,0 0-17,0 0-2,0 0 3,0 0-10,-1-4-15,1 4-5,0 0 6,0 0-12,0 0-2,0 0-2,0 0-3,-4 15 0,4-10 0,-2 1 0,-2 6-6,2-2-3,-1 2 7,-1 0-3,2-1-9,-3 4 3,2 2 3,1-4-2,1-1 5,-2 3 1,2 4-2,-2-2 6,3 0-1,-1 1 0,1-1-8,1 0 3,-2 0 1,2 1 0,-2-1-2,1 3 2,1-2-1,-1 2 6,1-1 0,-1 0-5,0 6 1,2-5 5,-1-2-1,2 2-3,-3-1 1,0 3-1,2 1-1,-2 2-1,3-5-2,-2-1 2,4 6-1,-5-6 3,1 3-2,0-3-4,-1 0 3,-1 2-5,1-3 3,0 2 4,0 6 4,-3-2-5,1-5-1,1-1-4,0 7 0,-2-7 0,2 2-3,0-3 2,-1 2 0,1 0-2,0-2 2,2 1-1,-1 0 3,1 3-5,-1-4 4,-1 3 3,2-2 0,1 1-6,-1 3 1,3 2 1,-2-5-3,0 0 4,1 2-2,-3 2-2,4 4-3,-3-8 7,-1 7 1,0-1-7,0-6 4,1 8 2,-1-3-5,0 0 3,0 3 1,0-8-3,-1 0 0,0 1 0,-2 4 3,2-3 2,0-3-6,-1 3 1,2 6 4,-2-8-4,0 6 1,2-6 4,-2 2 2,0 3-6,1-3 3,-2 3 5,2 2-5,1-1 2,-3-4-5,1 3 4,-1 1-2,0 1-3,-1-6 3,0 7 3,1-1-2,-1-2 0,-1 0-1,-2 3-1,1-3-2,1 1 5,0-6-4,0 5 3,-4-1 0,5-4-2,0 6 2,-2-5-4,2-1 1,-1-2 0,1 2 2,-1 1 6,-4-3-2,8 2-4,-3 1 2,-4-2-1,4 2 0,-1 4 1,-3-2-1,4-2 3,-3-2-1,2 6 2,-1-4-1,2-1 0,0 7-1,0-8-3,-6 6-1,4-6 4,0 0-1,-1 6-3,2-5 0,0 0 0,-2 2 2,3 3 4,-1-5-3,-4 5-4,4-6 2,0 7-1,1-4-1,-1 5 1,0-2 1,1 1 4,2-6-5,-3 6-1,-2 1 0,3-6-4,3-1 5,-4 8 2,5-8-2,-8 6 1,6-1-1,-1-5 5,-2 0-6,0 7 0,-2-6-1,1 4 6,1 0-6,1-6 4,-1 0-3,2 2 3,-2 7 1,-1-1-1,2-3-1,0 3 3,3-7-5,-2 0 4,2 3-5,1 3-3,0-4 7,0 3-4,0-5 1,0 0 6,0-1-6,-4 2 2,3 1 0,1-2 0,-1 0-3,-1 6 0,1-5 2,-3-1 2,1 6-3,0-7 2,1 3-1,-1-1-1,0-2 3,1 1 0,-1 0-1,3-1-1,-4 0 0,3-1 0,0 3 0,-1-4-1,2-1-1,0 2 3,0 1-1,0 1 2,0 0-2,0-2-2,3 2 2,-3 1 5,0-2-6,1-2 1,1 3 0,-4-3 3,2 2-5,4-1 3,-4 2-2,0-2 1,0 0 0,3 4-1,-2-4-3,-1 1 5,1 0-4,1-1 3,-1 0 2,-1 1-4,0 1 4,4-2-2,-4-2 0,1 2 1,0 0-5,1-1 4,-2 1 1,2-2-5,-2-1 6,1-2-3,-2 4 4,1 0-5,1 0 2,-2-3 1,2 2-1,-1-3-3,0 1-2,2-2 5,-4 1-1,4 0-4,-2 0-2,2 0 5,-2 2 1,1-5-5,-1 3 4,0-1 4,2-1-9,-1 3 6,0-2-1,1 1 2,0-2-1,-2 0 2,1 0-4,-1 1 2,0-4 4,3 3-6,-3-5 4,0 3-5,1-2 4,0 2 0,2-1-6,-3-2 5,0 2 1,4 0-2,-4-7-2,1 10 9,2-4-7,-3-6 3,2 9 0,-2-9 0,4 8-6,-3-5-4,-1-3-5,3 7-1,-3-7-9,4 5-6,-4-5-11,0 0-17,0 0-18,0 0-25,0 0-44,0 0-161,0 0-330,0 0 146</inkml:trace>
  <inkml:trace contextRef="#ctx0" brushRef="#br0" timeOffset="39382.6575">11535 4318 101,'0'0'102,"0"0"-15,0 0-6,0 0-2,0-5-20,0 5-10,0 0-5,0 0 1,0 0-11,0 0 15,0 0-20,0 0 3,-2 20-10,2-14 2,-4 5 3,3 0-14,-3-1-1,-1 7 0,1 0 1,0 0-1,-2 1-6,2 8 3,-2 0 5,2 0-2,-2 1 2,3-1-16,0-1 8,0 4 2,0-2-1,1 1-4,-1 0 0,3 0 7,-3 2-3,2 0 3,-3 2-2,3-3-4,0 4-3,-3 0 6,5-2-7,-3 3 1,-1-4 2,-1 3 3,2 3-14,-2-3 14,1 1 0,1 1-10,0 0 2,2-2-2,2 1 7,-4 0 7,2-1-4,-1 1 7,1-2 9,1 2-9,-1-3 7,2 3-1,0-3-11,1 3 6,-1 0 0,2-2-2,-1 0 1,2 2-1,-1-4-4,-2 2 11,3 2-5,-1-2 5,1-1-11,2 0-1,-1 0 3,1-1-1,-2 2 4,1-3-2,4 1-5,-5 1 8,3-2-13,-1-1 0,1 1 6,-3-1-2,2-1 6,-1 2-6,-2-1 2,1-2 1,0 1-3,-2-1 1,-2-1-4,3 2 6,-3-2-7,-1-1 1,0 3 5,0-8-5,0 1-4,0 6 2,-1-6 1,-2 6 3,2-1 4,0-6-2,-3 6-4,0 1 1,4-8-6,-5 3 4,5 5 2,0 1 0,0-3-3,0-5 0,0 1-3,-1 1 10,1-2-1,0-1-7,-3 1 7,6-1-12,-3 2 10,1-2-3,-1-1 0,0-1 0,5 4-1,-5-3-1,0 2 0,4-2 1,-4 2 3,1 0 5,-1-1 0,3 1-5,-2 8 3,-1-7-9,1 4 3,2-5-1,-2 6 3,-1 2 6,3-8-8,-3 7-2,0 0 4,0-1 2,0 0-2,0-5 2,1 6-2,-1-6-6,-1-1 7,2 0-2,-1 8-1,0-2 5,0-6-4,0 6-3,0-7 0,0 2 9,0-1-11,0 0 5,3 1 1,-3 5 0,0-7 5,1 2-1,-1 0-5,1 0 1,-2 1-3,1 5 9,1-1-5,-1-7-1,-1 9-1,0-7 4,-2 5-2,3-7 3,0 3-1,-1 6-1,-2-4-2,3-2-2,-1-3 4,1 1 0,-3 2-2,3-1-1,0-1-1,0 2 3,0-3 0,-1 1-2,1 5 3,0-4-2,0-2-2,0 2 1,-1-3-2,2 3 4,-2-1-3,1-1 3,-3 0 0,3 2-3,-1 1 4,-3-3-1,4 1-1,-5-2 2,4 0-3,-3 2 3,-1 0-2,4-2 2,-2 0-2,-1 4 0,0-1-2,3-3 0,-3 2 3,-1-1-1,3 2 1,-1-2-5,0 1 8,2 0-3,1 1 5,-4-3-4,3 3 5,0-3 1,1 4-1,0-4-13,0 2 5,-2 6 3,4-8 0,-1 0 0,-1 0 3,1-1-1,1 2-1,0 3 3,-2-5 4,0 1-2,4 3 2,-4-2-1,3 0 0,-1 0-7,-2-2 10,0 2-6,0 2 5,2-2 1,-4 1-4,0 1 4,2-1-3,-2 1 3,1-1-4,1 0-3,-3 1 3,3-1 4,-1 5-9,-1-3 4,2 4-1,2-8-2,-2 3 1,-2-1-4,0 0 3,1 6-1,0-6-1,1-1 0,0 2-3,1-1 2,-1 1 2,1-3 0,1 1-1,0 1-2,-1 0 4,2-2 1,-2 2 0,1-3-1,0 5-3,0-5-3,-2-1 5,3 2 1,-2 0-1,-1-5-5,3 5 6,-2 0-4,1-3 2,0-1-3,-2 0 0,4-1-1,-4-2 6,0 1-1,1-4-3,-1 0 0,0 5 1,0-6 6,-1 2 0,1-3 1,0 3-1,0-8 0,0 8 0,0-4-3,0-4 3,1 7 0,-1-7 1,0 0-1,0 0-1,0 0-7,0 0-4,-4 6-8,4-6-23,0 0-32,0 0-45,0 0-50,-5-28-144,4 17-330,1-6 146</inkml:trace>
  <inkml:trace contextRef="#ctx0" brushRef="#br0" timeOffset="41541.9016">7997 4769 10,'0'0'105,"0"0"-19,0 0-12,0 0-6,0 0 3,0 0-7,0 0-10,0 0 1,0 0-15,0 0 0,0 0-3,2 5 6,-2-5-15,2 4-15,2-2 3,1 1 3,1 1 0,2 1 0,0 0 1,6-1-6,-3 2-3,2-2 3,5 2 6,4-2-10,-3 0 2,9 4-1,4-3-7,-4-1 15,7 2-13,2-4 8,-3 1-5,19 0-7,-13-2 2,0 5 2,12-4-1,0 0 0,0 2-2,-14-3 2,3 0-3,13 3 0,0-4 4,-3 3 1,0-2-4,0-1 6,0 1-4,0-1 8,-1 2-8,2-1 7,2 0-2,-3 0-4,0-1-3,2 3 10,-15-2-10,16 2 5,-1-2-6,-3 0 2,1 1-4,-10-1-3,0 0 3,10 0-2,-11 1 7,-1-1-9,17 1-4,-4 1-2,-17-1 7,5 0-5,0-2 5,-1 0 3,0 0 0,0 3 2,2-3 1,0 2-8,-1-1-3,11 1 1,1-3 1,-14 2-3,16-2 1,-1 4 6,-4-5-10,-10 2 4,17-1 8,-2 2-13,-2-2 3,2 1 0,-1-2 6,0 0-9,2-1 6,-2 3-4,-1 0 1,1-2 7,-2-1-7,-1 2 3,-8 0 7,12-1-8,-13 1 13,9 1 1,1 0-14,-11-1 4,0 1-7,15-1 7,-5 1-3,-10 1 4,-1-2 0,15-1 7,-4 3-7,1-1 5,-11 1 3,13-1-5,2 2-2,0-1-1,0 1-3,0-1-4,-1 0 9,-1 2 1,0-3-4,-1 0 2,-2 2 1,-10-2 4,14 0-5,-3 0 1,-11 0-3,13-2 1,-14 4-1,16-2 0,0-2-2,-2 2 4,-1 0 2,4-2-4,-5 2 10,-1-2-12,2 2 1,2 0 7,-4 0-4,4 0-4,-2 0 1,1 1-1,0 0 0,4-1 4,0 0-11,-4 2 5,5-2 7,-7 0-5,4 0 8,1 0-2,-5 0-3,4 0 9,-3 2-9,-12-2-1,14 0 2,-13 0 2,14 0-5,-16 0 6,16 0-2,-1 0 5,0 3-4,0-3 1,2 0 0,-2 3 2,3-3 9,-2 1-7,2 2-1,1-2-1,1-1-4,-3 1 2,1 2 4,-2-3-3,0 0 3,0 2 0,0 0 1,1 1-2,-3-2-2,0 1 4,4 1-1,-1-3 1,0 1-1,1 2-3,0-3 0,0 0 2,-3 2-1,3-2 4,1 4-1,-3-2-2,0-2-1,-2-2 4,-12 2-1,14 0-2,-1 2-3,2-4 5,-1 2-5,-2 0 2,-2 0 3,0-2 0,-13 0 12,-1 2 4,0-1-1,-1 2 8,1-1-7,-4 0 6,-2 0-8,-3 0 16,-5 0-2,-4-1 0,-1 0 13,-5 1 2,2 0 10,-5-3-1,-2 3 5,2 0 1,-4-1-2,0 0-5,-6 1-8,9-2-5,-9 2-10,5-1-16,-5 1-27,5-1-34,-5 1-60,0 0-56,3-4-97,-3 4-276,0 0 122</inkml:trace>
  <inkml:trace contextRef="#ctx0" brushRef="#br0" timeOffset="42964.2224">12364 4197 170,'1'-2'247,"0"-4"-17,-1 6-26,0 0-19,0 0-21,1-4-22,-1 4-17,0 0-15,0 0-12,0 0-13,0 0-7,-5 17-6,2-7-13,1-1 0,-3 1-8,3 1-3,-1 4-7,1-2-1,0 2-4,2 0-9,-1 2 2,1 0-6,0-4-1,4 4 0,-2-1-4,1-1 1,0-3-3,0-1-1,-1 1-1,3-2-5,-3 2-1,1-1-2,3 0 2,-4-2-3,-1-1-1,1-2-4,2 1 2,-4-2 1,5 2-1,-5-2-1,0 0 0,4 0 2,-1-1-4,-1-1 3,2 2 0,-4-2 0,3 1-1,-1-2 2,2 1-3,0-2-2,2 3-1,-1-4-5,3 1-2,-3 0-2,8-1-1,-3 2 0,3-1-9,-3-2-11,-1 2-11,0-2-14,2-1-15,0 2-16,-2-5-25,2 3-15,-4 0-23,-2-3-138,0 0-313,-3 0 139</inkml:trace>
  <inkml:trace contextRef="#ctx0" brushRef="#br0" timeOffset="43175.2774">12348 4386 54,'0'0'182,"0"0"-15,0 0-13,-6-1-10,6 1-9,0 0-16,0 0-9,0 0-11,17-2-11,-9 2-8,3-3-7,0 3-20,2-2-15,-3 0-16,0 2-20,-3-1-16,-1 1-28,-2-4-20,6 4-27,-6 0-41,-4 0-68,5-5-213,-5 2 94</inkml:trace>
  <inkml:trace contextRef="#ctx0" brushRef="#br0" timeOffset="43355.6945">12296 4200 148,'1'-5'136,"1"-1"-15,1 2-13,2 2-10,3 1-14,3-1-5,2 0-9,6-1-7,0 2-4,2 1-13,0-2-28,-1 4-37,2-2-24,-3 1-20,-1 2-89,-6 1-162,0-2 71</inkml:trace>
  <inkml:trace contextRef="#ctx0" brushRef="#br0" timeOffset="43722.5977">12706 4366 60,'0'0'224,"3"-5"-13,-3 5-14,1-6-18,4 3-15,-2 2-17,2-1-15,-1-1-10,1-1-15,0 1-16,1 2-11,2 0-7,-1 1-6,-7 0-9,12 1-8,-4 2-3,-1 1-1,0 0-11,-2-1 1,1 4-6,1 1-2,0-1-5,2 2 0,-5-1-6,0 1-3,1-1-3,0 1-2,-2 1-4,0-1-4,0-2 0,-3-1-3,0 1-7,0 0-5,0 0 3,0-2 2,-3 2-7,0-4 0,-5 7-8,-1-4-6,3-5-2,-5 4 2,0 0-10,1 1-2,-2-6-9,2 3-2,0-3-5,1 0-8,-3-3-31,5 3-20,0-2-4,-2-1-20,3-1-78,-2-1-236,3 1 105</inkml:trace>
  <inkml:trace contextRef="#ctx0" brushRef="#br0" timeOffset="44019.7992">12894 4362 88,'-4'4'122,"-1"-2"-14,1 1-14,0 1 0,-3 0-16,4 0-9,-2-2 0,1 1-14,3-2-6,-3 4-8,0-1 7,0 1-6,3-2-5,-4 1 2,3 0-17,0 2 7,1-1-7,-3 2 1,4 0 3,0 0-8,0 0 2,0 1-8,0 1-1,4-1-7,-3 1 3,3 1 1,1-1-3,0-2 2,-1 1 4,1 0-7,0 1 1,2-5-5,0 1 10,1 0-6,1-2 7,1 2 9,-1 0-5,-1-3-3,3 2-34,1-3-16,-2 0 6,-2-2-25,3-4-30,-3 3-98,1 1-198,-2-2 88</inkml:trace>
  <inkml:trace contextRef="#ctx0" brushRef="#br0" timeOffset="44264.806">13143 4345 59,'0'0'164,"0"0"-16,0 0-13,0 0-11,0 0-12,0 0-10,0 16-8,0-9-5,3-1-10,-2 4-2,1-1-9,0 3-6,-1 0-4,3-1-3,0 0-12,1 4-3,0 1 0,1 1-10,-1-3 3,1 3-3,-3 0-2,3 0-1,-3-1-8,0 2-12,2-1-16,-4-1-28,1-5-24,-1 1-26,-1 0-15,-3 0-26,-2 0-89,-1-2-235,1-3 105</inkml:trace>
  <inkml:trace contextRef="#ctx0" brushRef="#br0" timeOffset="44623.9165">13158 4371 183,'0'-7'213,"2"0"4,-1 2-8,-1 2-19,1-1-11,1-3-24,-2 3-12,0 4-19,1-4-11,-1 4-15,3-5-14,-3 5-13,0 0-12,0 0-5,11 3-7,-11-3-9,8 4-5,-3-3-5,1 3-3,1 0-2,0 4-9,1-3 0,0 3-3,-2-2-2,4 4-3,-4-2 0,2 1 2,-4 1-5,4-4 3,-2 4-1,0-1-1,1-2 1,-5-1-3,6 3-2,-7-3 3,3-1-4,-4 2-4,1-2-5,-1 2 5,-1-5-4,0 6 0,-3-4-2,-5 1-4,4 0 1,-8 0-8,3-3-15,0 1 0,-2-1-19,-2-2-12,-2 3-29,-4-3-18,8 0-25,-6 0-149,-1-3-313,3-1 140</inkml:trace>
  <inkml:trace contextRef="#ctx0" brushRef="#br0" timeOffset="45069.9418">13312 4454 94,'10'0'121,"-1"0"-13,-1-1-2,1 0-6,2-1 4,-2-2-9,3 3-6,-1-3-11,-2 0-10,0-1-3,-3 2 1,2-3-12,1 0 3,-4 2-1,0-1-2,-1 2-8,2-4-7,-1 2-1,-1 0 7,0 2-10,-3-2-9,1 1 4,-1-1-7,0 2 1,-1 3-6,-1-6-3,0 1 1,1 5 4,-5-5-8,-1 4-5,2 0 1,4 1-5,-9-1 3,3-1-2,6 2 6,-9-1-7,9 1-4,-9 0-1,9 0-4,-10 3 6,5-1 0,1-2 2,0 4-6,-1 0 3,0 0 1,3 0-1,-1 0-3,1 3 11,-1 0-6,0 1-3,2-1-2,0 3 7,1 1-5,-1-2 1,2 1 5,1 0-4,1 3 0,1-3-1,0 0 7,2-1-6,-1 1-1,2 1 1,-1-3 2,2 0-3,-2-2-8,4 1-13,-5-3-18,9 0-24,-7-1-32,-1-1-35,1-1-99,-1 0-248,-6-1 110</inkml:trace>
  <inkml:trace contextRef="#ctx0" brushRef="#br0" timeOffset="45672.6055">13621 4368 10,'0'0'187,"0"0"-19,0 0-21,0 0-12,0 0-17,0 0-10,13 6-16,-11-2-8,3 1-7,2-2-9,-2 5-1,2-2-11,1 2-4,-2 1-5,2-1-2,0 2-6,-2 0-1,-2 2-10,0-3-1,1 0-13,-1 1-13,-3 2-7,2-3 3,0 2-17,0 0-2,-2-5-12,2-2-6,-2 1 7,-1 2 4,3-2-2,-3 0 4,0-1 4,0-4 7,0 3 7,0-3-1,0 0-3,0 0 8,0 0 18,0 0-2,-8-10 1,8 10-3,-6-9 8,3 3-1,0-3 0,1 0 1,-3 1 0,3-4-7,-4 3-2,4-2 0,-2 2 1,4 0-5,-4-1 5,6 0-3,-2 0-2,2 1-6,2 0 12,2 1-16,3 3-5,0-3 5,5 0-3,-2 4 0,4-3 7,1 3-7,0 1-10,1 0 17,1 1 1,-3-1 1,-2 3-5,-3-1 4,1-2-4,-5 3-3,-1-2 15,-1 2 0,-5 0-4,13 0 2,-13 0-7,8 0 9,-8 0-12,6-1 5,-6 1-1,0 0 2,6 1-7,-6-1 2,0 0 0,4 2 6,-4-2-1,0 0-9,1 4 10,-1-4 1,0 0 3,0 0 8,0 0 4,0 5 2,0-2-2,0 4 5,0-4 3,0 2-3,0-2-2,0 2-4,0 1 1,3-1 3,-3 2-12,1-1 6,-1 4 1,3-4-11,-2 1 1,0 2 5,2-2-1,0 3-1,2 1-2,-4-4-1,5 4 0,-3-5 1,-2-1-10,2 4-9,-2-4-24,-1 0-19,4 0-26,-3-2-12,-1-3-15,3 4-116,-3-4-241,0 0 106</inkml:trace>
  <inkml:trace contextRef="#ctx0" brushRef="#br0" timeOffset="45869.5715">13868 4231 194,'0'-5'211,"0"5"-20,1-5-27,2 2-11,-3 3-16,5-2-17,-2-1-23,-3 3-17,5-1-28,-5 1-36,8 0-46,-8 0-35,7 2-55,-7-2-80,5 2-217,-5-2 95</inkml:trace>
  <inkml:trace contextRef="#ctx0" brushRef="#br0" timeOffset="46664.482">14118 4356 45,'1'7'138,"3"-2"-8,-3 3-9,1 2-14,2-1-9,-2 2-10,0 0-10,1 1-10,-1-1-4,0-1-3,0 3-9,0-1-8,-2 1 11,0 0-23,0-2-6,5-2-19,-10 1 8,10-3 0,-10 0-7,5-2 1,5 0 0,-5 0-8,0-3 7,0-2 2,-5 5-1,5-5 4,0 0-7,0 0 8,0 0 0,0 0 6,0 0 9,5-17-12,-5 9 9,0-4-8,1 0-4,-1 3 5,0-3-4,2-5-4,0 3-1,-1-2-11,2 5 9,-3 0 12,4 0 5,-3-1-2,-1 1-1,1 5 17,2-1-3,-3 0-5,1 1-2,2 1-5,-2-1-11,-1 1 1,5 3-4,-5 2-6,5-3 3,-2 2-5,-3 1 5,13 4 2,-7-2 2,4 3 1,-6 1-8,5 2 6,4 1-4,-8-1 0,5 2-1,-3 0 3,0 2-5,1-3 2,0 5-1,-3-1-5,0-3 2,1 7 7,-2-8 4,-4 3-18,4 2-2,-2-2-7,2-1-20,-6 0 0,0-2-4,2-2-3,-1 0-3,1 2-20,-3-4 15,1-1 4,1 2-2,1-6-5,-3 4 10,3-4 12,-9 1-13,9-1-4,0 0-2,0 0 2,-18-8-1,14 4 10,-2-1-7,4 0-6,-5-4-8,5 1 6,-1-2 1,-2 0 9,4-1 6,-1-2-5,2 3 27,2 0 4,1-8-3,3 2 0,0 6 3,3-6 16,-3 5-5,5-2 3,1 1 8,1 0 12,-3 5 0,6-1-2,-1-2 23,0 4-11,2-1 5,-4 3 3,5 3 5,-4 1 0,-3-1 8,3-1 2,-2 2 1,1 0 6,-2 3-3,-1-2-1,2-1-15,-3 3 0,0 0-4,0 3-5,-2-1-9,0-2 2,0 2-1,-3 0-3,3 3-2,0 0-4,-7 0-9,4-2 4,-3 1 2,3 3 1,-4-1-6,4 0 5,-3 3 0,-1-3-8,0 2 6,0 0-5,0 1 0,0-2 1,-1 0 0,1-1-5,-4-1 2,4 1-3,0-1 3,0-2-6,-2 0-8,0 0-10,1 0-11,-2 0-26,2-2-34,-3 0-27,4-1-122,-5 0-258,5-3 114</inkml:trace>
  <inkml:trace contextRef="#ctx0" brushRef="#br0" timeOffset="47159.5838">14627 4546 47,'0'0'188,"0"0"-11,0 0-14,14 1-15,-14-1-13,10-1-8,-10 1-4,13-4-11,-4 0-7,0 1-15,1-2-4,0 1-8,-1-1-7,-1 2-7,-1-3-6,1-1-5,0 2-3,-2-3-5,-1-1-4,2 1-6,-2 1-4,-2 0 1,3-2-7,-2 3-2,-2-1-4,-1 0 0,3 2-2,-4-1-1,1-1-4,1 3-2,-2 0-4,-2 0 6,1 0-5,1 4-6,-5-5-3,5 5 5,-8-4-1,3 3-4,0 1 2,5 0 0,-12-2-2,12 2-6,-10 2 4,5 1-1,1-2 4,1 1-5,3-2 2,-10 3 5,6-2-4,1 1 1,-1 1 1,2-1-2,-1 1 4,-1 1-4,3 1 0,-2-2-2,1 1 2,2 2 2,-1 1-3,1 1 3,1 1-1,-1-2-3,2 2 2,1 1-1,1-1 2,0 2 4,-1-4-4,3 4 3,0 0-1,0-2 0,-1 1 1,2-2-1,2 1 0,0-2 6,-2 0-14,2 0-20,4-2-6,-4 0-21,4-2-27,1 0-29,1-2-23,-2-1-34,0 1-89,1-2-279,-4-1 123</inkml:trace>
  <inkml:trace contextRef="#ctx0" brushRef="#br0" timeOffset="47674.7917">15004 4354 7,'0'0'145,"0"0"-10,-3 14-25,1-11-7,2 4-14,2-1 3,-2 4-5,1-2-7,1-2-13,-2 6-7,2-3-3,-2 3-3,0 0-8,0 1-2,3 3-3,-3-6-1,0 7-8,2-5-12,0 1-4,0-4-3,-2 1-5,0-1-5,0-3-12,0 0 8,0-1-30,0 0 8,2-2 2,-4 1 1,2-4-3,0 0 12,0 0-5,0 0-4,0 0 1,0 0 10,0 0-8,0 0-8,2-18 6,-2 12 5,2-5-2,-2 2-4,4-2 1,-3-2-5,4 3-3,-5-6-5,5 3 0,-1-4-9,0 3 8,0-3 0,1 2 5,0-1 13,0-1 5,-1 8 22,0-2 19,1-1 16,-4 5 0,3-1 4,1 1 2,0 3 1,-2-1-6,-2-2-5,3 5-5,-2-1-4,1 1 5,-3 2 4,0 0 3,13 2-6,-8 1-4,3 2-2,-3-1 5,0 1-4,3 2-3,-1 1-7,0 2 6,-2 1-6,-1-2 2,2 4-3,1 1-16,1 1 11,-5-2-1,1-1-1,1 5-1,1-1-3,-6-4 2,2 1-3,1-1 0,-2 0-1,1 0-1,0-1-1,-2-3-5,0 2 7,0-3-22,0 0-23,0 0-12,0-1-36,0-2-32,-2 1-147,2-5-282,-12 3 124</inkml:trace>
  <inkml:trace contextRef="#ctx0" brushRef="#br0" timeOffset="47933.3445">15273 4282 98,'0'0'175,"0"0"-14,9 9-19,-6-4-7,-2 2-13,-1 1-22,4 1 0,0-1-10,-3 3-10,5 1-10,-3 5-5,-2-1-8,3 0-6,0-2-4,-3 4 0,0-1-7,2 0-2,-1 0-1,0 1-3,1-1-15,-1-2-13,-1-2-6,1-2-18,1 0-12,-1 0-23,-1 0-33,0-5-8,0 1-28,1-2-97,-2 0-236,0-5 104</inkml:trace>
  <inkml:trace contextRef="#ctx0" brushRef="#br0" timeOffset="48144.7974">15345 4435 90,'0'0'174,"5"-1"-8,1-1-16,1 2-12,-7 0-17,14 0-14,-3 0-7,1 0-15,5 2-6,-3 0-17,3-1-21,-4-1-27,10 3-22,-6-2-28,6-2-43,-3 0-30,2-1-74,-3-1-197,1 1 87</inkml:trace>
  <inkml:trace contextRef="#ctx0" brushRef="#br0" timeOffset="48959.4792">15705 4422 104,'-9'0'126,"-1"2"2,-2-2-10,6 1-4,-3 1-1,1 0-5,2 1-9,-2-1 1,2-1-32,0 0 0,1 2-2,-1-1-5,3 0-5,-3 1-9,2 0-3,1 2-3,-1-2-5,1 1-3,1 5-4,1-4-2,-1 3 0,1-6-5,1 5-3,0 1-4,-1-3-4,2 3 3,-1 0-6,3-3-1,-2 2-4,1-2 2,0 2 5,0-4-3,4 4-11,-2-6 3,0 3 2,0-3-9,3 0 0,-2 1-3,-5-2 2,14-3 0,-8 2-2,3-2 6,-4 1 2,4-1-4,-3-2 3,2-1 4,-3 3 2,4-4 3,-4 4 6,3-4 11,-3 3 4,2-6 4,-5 5-4,7-5 1,-4 2-1,0-1 10,-2 4 7,-2-2 8,3 1-2,-4 1 0,3-1 1,-2 2 0,-1-1-7,1 2-5,1-1-7,-2 4-1,2-3-10,-2 3-2,1-4-5,-1 4-5,0 0-1,0 0-6,0 0-2,0 0 4,0 0-5,0 0-4,-3 17-4,3-11 1,0 5-2,2-2 1,-1 3-2,1-3 2,1 5 3,1-4-1,1 0-1,-1 3-3,1-2-4,1-1-1,1-1-2,-2-1 3,0-1-1,-1-1-4,0-1 0,1-2 2,-2 0 4,2 0 4,-2 0-2,3-3 1,-6 0-2,0 0 3,15-1 1,-11-5-3,2 1 2,-3 1 4,1-2-2,-1 0 3,4-3 1,-4-1 3,3 0-3,-1 0 3,0-2 2,-2 2-6,-1-1-3,8-4-2,-5 1 2,-1-3 3,0 2 1,1-3-8,-1 1-7,2 2 3,-3-2 3,3 2 2,-3-2 0,-2 7 5,-1-4 1,0 4 4,0 1 1,-1-2 1,1 2 6,-3 3-6,2-1-2,0 1 4,-3 1 0,1 0-7,3 0 5,-3 3-2,-2 0 0,-1-1 3,6 3-4,-6-3 2,6 3-6,-9 3 3,9-3-1,-13 1-4,7 3 3,1-1 2,-1 3 0,3-2 4,-5 3-5,4 2 5,0-1 1,1 2-4,-1 0 0,0 3 0,1-2 3,-3 6 1,6-2-1,-1 4 2,-1-1-4,4-1 3,-2 1-3,0-1 1,1-1 5,5 1-1,-3 0-2,3 0 0,-2-6 3,1 4 2,-1 2-4,1-8 2,1 0 3,0 0-4,-1 0 5,1-1 4,2 0 2,-1-2 0,1 0 2,-3-2-3,1-2-1,2 6 1,0-6-4,-3 1-17,4-1-10,-1-1-31,-2-2-45,1 1-59,-7 0-112,11-6-287,-5 5 127</inkml:trace>
  <inkml:trace contextRef="#ctx0" brushRef="#br0" timeOffset="50766.1138">16620 3602 1,'0'0'110,"-2"-5"-6,-1 3-10,3 2-10,0-3-6,0 3-9,0 0-10,0 0-6,0 0-13,0 0 0,0 0-9,0 0 3,0 0 2,-10 10-12,9-3 2,-3 2-2,-1-1-8,2 4 1,-5-2-4,6 2-2,-7 5 8,1 1-5,3 0 5,-3 1-10,3 0-2,-4-2 5,4 8 1,-3-1-8,3 2 0,-1-6-2,1 6 7,1-1-8,2 0 2,0 2-4,0-2 1,0 2 1,0 1 6,2 0-2,0 0 8,2 0-18,2 0 5,0-2-4,-4 2 6,4-2-2,1-1 1,-2 4 11,-1-3-12,3 5-4,-4-4 6,2-1-8,1 1 5,-1 3 6,0 2-1,1-2-2,1 2 8,-1-1-5,0-2 8,1 0-9,-4 2 4,3-2-2,-1-2-4,-2 2 5,-1-1-4,4-2-1,-3 0-1,-1-1 2,5-1 3,-5 2-3,3-1-5,-2-6 7,-1 0-5,0 2 8,1 4 13,-1-1 0,0 1 0,3 0-3,-3 0-6,0-1 3,1-2 2,-1 2-2,3 3-4,-2-8 2,2 7 2,-1-4 4,-2 3 0,3 2-6,-2-7-4,2-2 8,-2 2-1,-1-2 0,4-1 6,-4 3-2,1-2-2,-1 0 0,0 0-3,-1 1 4,1-1 3,0 0-3,-4-2 1,4 2 0,0-2-7,0 2-3,0 1 4,-1-4 4,1 2-13,-3 0 8,3 0-1,0 1-6,-1-1 9,-2 3 2,3-5 2,0 2-7,0-2 1,0 3-3,-2-2 4,2-5-4,0 6 0,-3-1 3,2 0-6,-2 1 7,2-3-7,-2 2 0,3-1-1,-1-2-4,-3 3 4,3 1-3,-3 0 6,4-1-6,-1 0-2,-2 0 2,2 0 0,1-2 0,0 3-2,-1-2-2,-2 2 1,2 0 3,-2-1 0,2 1-5,-1 0 0,-1 2 3,3-2 2,-3 1-3,-1-1 1,3 2-1,-4 5 5,0-5-1,1 0 2,-1 5-4,1-2-2,0 1 2,3-4-3,-4 2 0,-1 3-2,3-4 2,-1 3 0,2-5 3,-2 4-2,-1 2 2,3-5-2,-1-2-1,0 12 0,2-10 2,-2 6-7,1-1 9,1 1-3,-2-6 6,0 2 7,2-2 0,0 6 3,-3-3-7,0 2 2,0 3 2,2-1 1,-2-7 4,-1 6-8,-2 3 5,2-4-4,-2 3 1,2 2-3,-1 0-1,1-3 1,0 6-1,-1-7 0,-2 4 0,2 0-3,2 0 0,0-2-2,-1 3 1,2 0 3,-3 0-7,2-2 5,3 4-1,-3 0-2,0 1 1,-1 0 3,5 1-5,-4 0 4,-1 2-4,-1-2 2,-2 0-2,4 11-1,-1-9 2,-3 0 0,2 0-2,-2 11 0,2-11 2,-2 10 2,-2 2-6,5-14 4,1 0 2,-3 13-4,1-15 3,0 15-4,-3-1 3,3 4 1,-1-4-3,0-2 2,1-8 0,0 0-3,0 10 2,-3 3-1,0-2 5,4-14-2,-7 12 1,5-11-1,-1 3 3,3-4 2,-3 2-5,-2 13-1,5-12 0,-3-2 0,3 2-3,1 8 2,0-8 2,-1-2 0,4 2-3,-3-1 2,4 1 0,-5 0 0,4 12-3,0-14 1,-1-2 3,2 1-5,0-1 5,-4 1-1,2-1-4,-2 0-1,1-1 6,-2 1-1,3-5 1,2-1-2,-3 3 2,-1 0 2,-1-3 2,3-1 0,-1 2 2,-1-1 1,-1 4 2,3-5-1,-3 5-1,2-6-6,-1 3 1,2-1 3,-2-2-1,0 2 1,1-1-1,-2-6 0,3 5-2,-2-7-3,0 3 5,1-2-4,1-1 4,-3 3-2,2-5 0,-2 2 0,3-2-4,-1-4 3,1 1-4,-1-1 2,-1 0 2,0-1-3,3-5 1,0 3-3,-3-4-8,4 1-11,0 1-16,0-6-17,-4 6-45,4-6-55,0 0-78,0 0-134,0 0-393,-2-29 173</inkml:trace>
  <inkml:trace contextRef="#ctx0" brushRef="#br0" timeOffset="52984.2348">8250 3323 21,'0'18'32,"-1"0"7,1 1 0,-2 7 0,-1-3-14,-1 4 8,0-8-2,-1 4-6,-1 5-1,-1-4-1,1 3-2,2-1-2,-2-1-2,-2 2-4,2 0 1,-1 2-4,2-4 4,1 1-1,0 2-6,-3-4 4,2 1-3,1-7-2,0 5-3,0 0 5,2-3 3,-6 4-8,6 2-3,-5-2 9,2 1-4,1 0 1,3-2-2,-3 3-1,0 0 3,4-7 6,-5 5 18,5 0-3,-4-2-4,4-4-5,-1 10 3,1-10 5,0 8-10,-5-8 0,5 10 1,0-9 3,-4 5-13,1 2 6,0 0 1,0-3 12,-1 3-11,0-4 2,3 3 1,0-1 4,-3 1-8,0 1 7,0-2-13,3-4 1,-3 6 10,-2-2-8,1 2 10,2-1-10,-1-6 1,2 6 6,-1-1-2,1-3-3,2 4 0,-3-5-6,3 3 11,-2 4-14,2-8 5,0 10-1,0-11-3,0 1 6,0 7-2,0-2-9,2-4 1,-1 6-3,1-2 12,-2-2 3,2 1-8,-2-4 3,2 7-2,-1-2 6,-1 2-6,0-1-3,2 0-5,0 1 11,-1-1-2,0-7-1,1 3-1,1 4 2,1 1-5,-1-6 2,-1 0 8,2-1-7,1 5 0,-1 3 1,-3-4 1,2-3 2,-3 7-6,2-3 5,1-4 0,-2-1-5,3 5-1,-4-4 5,3-1 2,-1 8-7,-1-3 2,2-3-3,-3 3 8,1-5-10,2 5 0,-3-2 8,5 4-7,-4 0-3,3-1 4,1 1 1,-2 0-1,2-1 1,-4 5 1,3-4 3,0 0 2,-3 0-2,3 1 2,-1 4-6,-1-4 1,2 2-5,0 0 6,-4-2 5,4-1 1,-2 3-5,2-2 18,-4 2-3,3-2-8,-1 1 6,1-2-3,-2 2 2,-1-2 2,0-1-10,-1 1 5,1 2-7,1 0 3,-4-4 2,0 5-6,0-3 0,3 1 7,-4 0 1,4 2-2,-2 2-3,-2-3-6,4 1 2,0-2-1,-3 2 5,3-1-4,-1 0-2,-3-1 4,4 0-3,0 1 7,0 0-6,0-4-4,0 2 1,0-6 3,5 5 0,-2 0 1,-3-6-1,2-1 3,1 2 5,-2 6 1,2-1-3,-2-4 1,4 3 0,-2-5-3,-2 9 2,3-4-4,-3-5 2,-1 5 1,2 3 2,0-2-4,-1 0-5,0 1 1,1 2-1,-2-5 4,0 2 1,-2-5-6,4 7-5,-2-1 11,1 0-2,0 0 0,-1 0-4,0 0 1,1-1-1,1 0 4,-2 2-7,1-2 5,1-1-3,-3-5 4,2 1-5,2 5 5,0 0 0,-3-5-6,2-1 4,0 2 0,0 3-4,2-4 5,-2 4-2,-2 1-4,3 1 3,-3-7 1,4 6 0,-3 1-1,0 0 6,2 0-6,0 0 0,-2 2 0,1-3 3,1 0 1,-4 1-4,1 0-4,2 3 8,0-2-4,-2-2-1,0 4 1,0-3-2,2 1 3,-2-2 1,0 3-1,0-2 2,4-1 0,-6 2-1,0-1 1,-2 3-5,2-5 1,0 4-1,0-5-2,-2 3 4,3 2-4,-3-1 0,0-7 7,0 9 3,-1-4-7,1 1 2,2 3 4,-1-2-3,0 0-5,1 1 2,-3-3 0,2 1-3,2 1 6,1-1 3,-3-3-8,0 5 6,-1-8-4,1 0-2,0 3 2,0-4 2,-1 6-2,0-8 1,2 4 0,-1-2 6,-2-1-7,0 1 5,5-1-5,-4-1 2,4 0-2,-5-1 4,5 1-5,-1 2 0,-2-2 1,-1-2-2,3 1 3,1-3 8,0 0-5,-1 0-4,1-2 3,-3-2-4,3 0 1,-2-1-1,-1 1 3,3-4 1,0-5 1,0 10 0,0-10-2,-5 5 4,5-5-10,0 0-19,0 0-21,0 0-24,-27-10-9,19-2-46,2 1-48,-4-3-92,-4-7-284,2-4 126</inkml:trace>
  <inkml:trace contextRef="#ctx0" brushRef="#br0" timeOffset="55950.7728">5421 3509 146,'0'0'183,"-5"-4"-11,4 1-7,1 3-24,-3-3-13,3 3-12,0 0-11,7-8-10,2 2-15,11 1-2,8-2-12,8-2-12,20-1-1,8 2-8,0 0-3,33-3-10,-4 1 2,-25 3-10,28 3 3,-32-2-22,0 1-16,-7-2-13,-18 3-14,-5 1-20,-4-1-8,-9 2-8,-8 1-7,-3-3-13,-7 4-21,-3 0-90,0 0-223,0 0 99</inkml:trace>
  <inkml:trace contextRef="#ctx0" brushRef="#br0" timeOffset="56189.8416">5768 3554 129,'0'0'141,"0"0"-14,0 0-4,34-9-10,-8 5-7,8-5-7,7 7-14,14-7-2,1 0-11,3 3 0,2-2-23,-2 2 8,5-2-8,-3 1 2,-1-2-8,-8 3-4,-14 0-6,-1 5-12,-4-6-7,-5 5-16,-11-1-24,-6 2-33,-3 1-3,-4 0-12,-4 0-18,0 0-15,0 0-74,-17 10-196,2-3 87</inkml:trace>
  <inkml:trace contextRef="#ctx0" brushRef="#br0" timeOffset="56382.7349">6124 3678 22,'28'-7'142,"4"-1"-11,4 4-7,3-5-4,11-2-16,4 2-1,0-3-8,-1 0-6,-1 1-9,1 0-6,-17 2-6,-1 0-14,-1 5 2,-6-4-15,-6 2-14,-6 3-5,-3 0-33,-4 0-27,-4 1-46,-4-1-120,-1 3-220,-11-5 98</inkml:trace>
  <inkml:trace contextRef="#ctx0" brushRef="#br0" timeOffset="56655.9964">5604 3258 26,'0'0'118,"0"0"2,8 10-24,4-3 2,1 3-13,10 4-9,4 4 4,5-1-13,0 2 3,10 8-9,-9-8-10,13 7 0,-15-8-5,2 2-5,-3 1-5,-2-2-5,2 2-1,-3-3-5,1 2-9,-1-2-19,-1 1-12,-2-3-24,-1-1-17,-5-4-13,-1-3-27,-2 0-62,-5-2-171,-1-3 75</inkml:trace>
  <inkml:trace contextRef="#ctx0" brushRef="#br0" timeOffset="56880.6903">6156 3205 71,'0'0'128,"0"0"-9,0 0-7,19 9-13,-6 2-13,4 1-13,7 2-1,-1 5-5,4 0-6,2 1-11,-2-2 3,5 3-7,-4-2-8,2 5 2,-1-5-4,-4 3-10,-1-5-10,-2 2-16,-1 0 8,-5-8-38,1 0-14,-6-3-21,0 2-19,-1-6-79,-6 2-178,2-6 79</inkml:trace>
  <inkml:trace contextRef="#ctx0" brushRef="#br0" timeOffset="57071.6722">6528 3260 10,'20'15'103,"3"2"-12,0 0 5,-1 0-22,1 2-7,0-2-3,-1 1-8,-2 2-9,3 0 7,-4-1-39,-5-4-24,0-2-39,-2 3-56,-3-3-111,-4 0 49</inkml:trace>
  <inkml:trace contextRef="#ctx0" brushRef="#br0" timeOffset="61109.8372">6265 3816 76,'2'-10'199,"1"4"2,-2 0-7,0 0-8,2 0-6,-3 4-14,0-4-14,0 6-19,2-3-18,-2 3-14,2-4-13,-1 0-9,-1 4-11,0 0-7,0 0-10,0 0-4,3 15-7,-2-8 0,2 4-7,0 2-3,0 2-3,1 4-1,-1-2-3,1 3-3,5 4 0,0-7-1,-3 3-6,1-2-8,2-2-4,-3 4-2,3-3 1,-4-1-1,4 1-2,-1-8-5,-4 3 2,-2-4 1,2 1-1,0-4 2,-1 1 4,-2-2-2,0-2 3,3 3 8,-4-5 6,4 1-2,-4-1-1,0 0-3,0 0 10,3-11 9,-1 7 0,-1-3-6,-1-3-2,4-1 0,-3-1-2,0 0-3,1 1-1,-1-4 0,-1 1-3,0 2-1,2-1 1,-2 2-1,0 3-3,0-1-2,2 4 2,-2-1-2,0-1-5,0 3-9,1 1-10,-1 3-16,0-7-21,0 7-26,0-5-31,0 5-19,3-3-21,-3 3-18,0 0-12,0 0-105,10 7-312,-5-4 138</inkml:trace>
  <inkml:trace contextRef="#ctx0" brushRef="#br0" timeOffset="61447.8263">6594 3982 57,'-1'7'89,"-3"-1"0,4 0-15,-5 3-13,5-3 1,0 3-4,0-1-9,0 1 14,3 0-20,-1-1-4,-2 1-10,5-1 0,-1 1-1,1-3-1,3-1-8,-3 2 4,5-3 12,-3 0-20,3-1-2,0 1-1,-2-2 0,-1-2 2,0-2 2,0 1 0,-7 1 14,12-4 16,-7 1 6,0-1 10,-3-2-1,5-2-12,-4 0 11,-2-2-7,1-1 3,0-1-8,-2 0-11,1 1 1,-4-1 0,3 1-1,-2 1-4,-1-1-8,1 1 5,-2 0-7,0 5-6,0-1-11,-2-2-7,-2 1-9,-3 2-2,1-1-16,-3 4-26,-1 0-28,1 0-19,-6-1-17,7 1-111,-7 2-246,6 1 109</inkml:trace>
  <inkml:trace contextRef="#ctx0" brushRef="#br0" timeOffset="61689.0893">6805 3737 50,'4'-3'133,"-4"3"-14,0 0-3,0 0-5,5 5-1,-5-1-5,3 3-9,-3-2-13,0 4-4,2-2-12,1 3 1,-2 2-11,-1 0 4,4 3-16,1-1-3,-1 3 6,-3-2-7,2 2-7,-1 0-5,1 0-1,-2 0-17,3-1-12,-2 0-25,1-1-30,-3 3-24,0-1-24,2-1-107,-4 1-230,2-2 102</inkml:trace>
  <inkml:trace contextRef="#ctx0" brushRef="#br0" timeOffset="61876.3252">7098 4042 2017,'2'-7'68,"1"2"-30,-3 0-6,2-2 18,0 2 7,-2 2 6,1 0-4,-1 3-7,0-7-8,0 3 0,0 4-7,2-1-8,-2 1-13,0 0-21,2-5-22,-2 5-34,0 0-24,0 0-37,0 0-43,0 0-41,0 0-117,4 9-349,-4-9 155</inkml:trace>
  <inkml:trace contextRef="#ctx0" brushRef="#br0" timeOffset="63060.0013">6432 4288 92,'3'-4'220,"-3"4"-16,0-2-21,0 2-20,0 0-13,0 0-12,0 0-17,0 0-5,-16 4-12,10 0-10,1-1-9,-5 3-6,3 1-10,1 0-7,-6 1-6,6 1-5,-1-2-5,5 1-7,-2-1 0,-4 5-8,3-5-7,-1 5-8,6-2-13,0 0-1,-3-1-6,6 2 0,-3-2-11,5-2-3,-4 0-4,8 1-8,-4-3 0,3 2-4,1-2 3,1-1-3,2-1 3,-2 2 3,0-5 2,-1 0 0,3-1 2,-1-3 2,-2 0 1,1 0 5,0 0 2,-1-3 5,-2 0-3,0 0 3,-2 2 8,1-3-2,0-1 6,-3 4 8,-1-2 7,2 1 6,0 1 0,-3-1 6,0 3-2,3 0 0,-4-1 0,0 0-5,0 4-1,4-4-2,-4 4-6,0-5-3,0 5 0,0 0 1,0 0-7,0 0-5,0 0 3,0 0-7,0 0-4,-6 13 1,4-9 1,1-1-3,0 1 0,-2 3-7,2-4-10,1 3 1,0 1-6,0 0-2,0 0-2,0 0 2,1 3-7,-1-1-7,0-1 11,3-1-4,-2-2-4,0 2-4,4 0-2,-2 2 4,2-4-3,-4 2-1,3-3 2,1 0 0,-1-2 0,3 1 11,-7-3 1,7 4 5,-7-4 0,12-2 5,-12 2 2,11-4 13,-4 1-7,-2 0 4,0-3 5,-1 1 1,1 0-1,0 0 1,-4-3 6,3 2 7,0-2 3,-3 0 6,3-1-3,-4 3 14,0-1-8,0 1 4,0-1-2,-1 3-6,-1-2 16,0 1-11,1 0 7,1 1 10,0 4-9,-3-3 2,3 3 7,-1-5 6,1 5-2,0-5-5,0 5-3,-3-3-2,3 3-9,0 0 2,7-3-2,-7 3-1,6-1-4,-6 1 5,9 1-3,-9-1 6,11 5-1,-5-1-12,0 0 2,-1 0-1,3 2-5,-2 3 1,-1-1-1,0 3 1,1-5 1,0 1-3,-1 3-5,-3 0 1,2 0 1,0-1-4,-4 0-7,3-3 2,-2 3-10,0-4-1,1 4-10,-2-4 0,-2 1 0,2-6 13,2 9-15,-2-6 10,0-3 4,0 0 4,0 0-10,0 0 10,0 0-4,0 0 0,0 0-5,0 0 14,-6-20-4,6 11 4,2 1-5,-2-3 1,1-2-6,2 3 11,-1-4-3,-2 4 3,5-2 7,-5 1-6,1-1 2,2 2 14,2 0-12,-1 4 7,-3-2-3,4 0 17,-1 2-13,0 2 6,2 1 2,0-1 1,0 2-10,0-1 9,2 1 8,1 1 2,-1 1-2,1 1 2,2 1-3,1 1-5,-2 1 4,3-2-8,-2 1 3,0 4-5,1-2 3,-3 0-3,1 2-5,-1 1-2,0-1 5,1 0-6,-6 0 7,3 3-9,-2 1 4,-3 0 3,0-4-4,0 1-9,-2 4 1,-2-4-11,-2 2-9,1-2-26,-1-1-18,-1-2-23,-2 0-26,0 2-99,-3-4-233,3-1 103</inkml:trace>
  <inkml:trace contextRef="#ctx0" brushRef="#br0" timeOffset="63512.6001">7071 4325 100,'4'-2'159,"-4"2"-5,0 0-16,0 0-19,0 0-10,0 0-13,-13 10-8,9-8-12,3 4-6,-3-1-9,-1 0-6,2 1 1,0 1-10,0 0-7,2 2-2,-2 0-5,-1 0 0,3-2-6,1 0-2,1 4 4,-1-2-13,3 1-5,-2-2-3,3 0-1,2 0-4,-3 1 0,6-1-4,-4 0 5,4-3-6,0-2-4,-1-1-1,2 1-8,2-3 3,-1 0-11,-1 0 4,1-3 3,2 2 3,-4-2 5,5-2-2,-6-3 2,2 2 2,-1-1-3,-3-1-2,1-1 5,-1 1 2,3-1 2,-5 1 10,1 1 6,-1-1 5,-3 2 3,3 3 9,-1-4 4,-2 2-2,-1 1-6,0 1 2,0 0-7,0 3 3,0 0-4,-4-8-1,4 8 1,-5-4-10,5 4 0,0 0 6,-14 7-4,10-5-4,-6 1 0,6 2 4,0-1-7,-1 1 1,1 3-3,-1-1 0,0 1-5,1 1 0,2-1-7,0 1 1,1 4-2,1-4-17,3 7-7,-3-4-20,2-2-17,3 2-10,0-7-4,-1 5-17,0-5-16,1 0-82,-1-1-215,0 1 95</inkml:trace>
  <inkml:trace contextRef="#ctx0" brushRef="#br0" timeOffset="63924.2732">7383 4418 137,'0'0'147,"0"0"-13,0 0-16,0 0-9,0 0-14,0 0-11,2 10-3,-2-10-14,0 8-3,0-2-10,0 1 1,0 0-5,0 0-4,0 3-12,0-3-3,0 2-13,1 2-13,-2-6-3,2 1-17,2 0-11,-3-6-20,0 7-2,3-3 0,-3-4 1,2 5-9,-2-5-3,0 0-4,0 0 3,0 0 5,0 0 7,8-12 5,-3 5 6,-3 2 15,1-2 6,-2 1 4,3-3 11,0 0-5,-3-2 13,3 3 6,-1-2-1,2-2 12,1 3-3,-1-2 3,-1 0 3,-3 2 14,3 0 6,-1 4 6,-2-2 1,2 2-7,-2 2-3,-1-1-13,0 4-12,5-3 5,-5 3-1,0 0-6,0 0 13,10 6-16,-7-2 7,1-1-8,0 3-1,-3 2-3,4-3 2,1 2-1,1 3 0,-2 0-2,0-1 1,-1 2-2,-2-1-3,2 1 7,-1-5-10,2 7-22,-4-6-11,0-2-9,-1 2-17,-2-4-29,-3 1-94,0 2-195,5-6 87</inkml:trace>
  <inkml:trace contextRef="#ctx0" brushRef="#br0" timeOffset="64130.5198">7586 4288 91,'1'3'130,"1"2"-13,-2 2-11,3 1-10,-2 1-19,2 4-6,-2-1 4,1 2-11,-2-2-1,1 5-5,-1 2-19,-1-2-15,-1 0-7,2-5-29,0 1-11,-1 3-33,0-3-26,1-4-61,0 1-154,-6-1 68</inkml:trace>
  <inkml:trace contextRef="#ctx0" brushRef="#br0" timeOffset="64308.7669">7637 4355 16,'1'-4'160,"1"3"-16,0-2-11,2 1-4,-4 2-27,4-3-4,-4 3-17,3-3-9,-3 3-3,7 0-8,-7 0-14,9 3-22,-4 0-36,-1-2-30,2 0-38,-2 2-89,0-2-182,-4-1 81</inkml:trace>
  <inkml:trace contextRef="#ctx0" brushRef="#br0" timeOffset="65015.9185">7811 4349 162,'0'0'158,"2"2"-15,-2-2-18,0 0-15,0 0-15,0 0 3,4 3-15,-4-3-10,0 3-8,1 2-8,1-1-5,-1 1-6,2-1-10,-1 2-17,-1 1-1,2-1-21,-3 0-14,0 1-7,4 0-15,-4 1-8,0-2-1,-4 0-12,4-1 7,0-1-1,0-1-3,-4 1 10,2-1 5,2-3 9,-6 3 5,6-3 5,-7 1 8,7-1 11,0 0 12,0 0 10,-7-7 18,3 3 0,3 1-1,1 3-4,0-7-3,1 3-6,2-1 0,-2-1-2,4 2 3,1-6-9,0 6-3,7-4-16,2 1-9,3-2-8,-4 1-15,9 0-4,4-3-12,-2 4-3,-5 1-1,0 2 2,-2 2 3,0 1 9,-4-1-2,-1-3 1,-7 5 4,3-1 12,-4 0 7,-5 1 11,10 0 8,-10 0-3,0 0 8,0 0 11,3 2 5,-3-2 12,0 0-3,-12 8 2,3-4 8,3 0 10,-3 1 4,-1-1-13,1-2 7,3 2-15,-3 3-3,0-3 3,2 0 3,-2 0-5,4 0 10,0 1-2,-1-1-13,1 1 1,0 2-9,2-2 6,-1-2-3,0 2 3,2 2-10,0-2 5,-1 2-8,1 0-1,2-3 6,2 3-7,0-1-1,-1-1 9,3 2-19,0-1-12,1-2 8,0 0-1,1-3-2,0 0 8,0-2 4,3 2 1,-1-2-2,1 1 0,-2 0 6,0-3-7,1 1 3,-1-1 11,2-1 3,-4-1 2,3 0 7,-2-2 10,1 2 1,-4 1 8,1-1 1,-1-1 3,3 1 12,-2-1 4,-1 0 10,-1 1-3,1 0 1,-2 3-7,-1-1-3,0 3-12,1-7 4,2 5-7,-3 2-6,0 0-6,1-4-9,-1 4-3,0 0-7,3-1-7,-3 1-1,0 0-2,0 0 1,0 0-3,1 12-4,-2-9-13,1 4-3,-3 3-11,3-5-16,0 2-11,0 0-20,-1 3-13,1-3-19,-3-2 2,2 0-16,1-1-18,-4 1-106,2 0-265,-1-2 117</inkml:trace>
  <inkml:trace contextRef="#ctx0" brushRef="#br0" timeOffset="65224.9488">8238 4323 18,'0'0'179,"2"-5"-22,-2 5-19,0 0-5,0 0-15,0 0-16,0 0-10,3 15-6,-5-9-9,1 2-5,0 0-6,1 4-6,-1-1-10,1-1-4,-2 7-2,-1-5-4,6 3-8,-6-4-17,2 3-20,0-1-20,1-3-40,-1 1-16,1-1-23,-2 1-104,0-5-225,0-1 100</inkml:trace>
  <inkml:trace contextRef="#ctx0" brushRef="#br0" timeOffset="65513.8249">8244 4411 94,'0'0'124,"4"-4"-5,-2 2-16,-2 2-6,9-3-9,-6 1-12,3 2-15,-1-2 2,-5 2-16,12-1 4,-5 1-14,1 0 2,-3 1 0,2 1-7,-7-2 1,7 0-5,-3 2-2,1 1-4,-5-1 0,4 1-5,-4-3 3,4 7-9,-3-3-12,2 0 17,-3 3-8,1-3 2,-1 2 3,0 1-4,0 5 1,3-6-1,-3 7-12,1-4 9,-1 2-1,3-4 4,-3 2-1,2-1 3,-1 1-18,-1-4-22,2 2-29,-2-7-38,2 7-100,-2-7-210,-4 5 93</inkml:trace>
  <inkml:trace contextRef="#ctx0" brushRef="#br0" timeOffset="65683.4546">8303 4301 122,'0'0'142,"0"0"-28,6-2-23,-6 2-39,10 1-44,-6-2-45,-4 1-45,9 2-90,-9-2 40</inkml:trace>
  <inkml:trace contextRef="#ctx0" brushRef="#br0" timeOffset="66172.6298">8474 4441 35,'-3'4'112,"-2"0"-8,2 1-9,3 0-6,-3-1-9,2 1-5,-1 1-10,1 2-6,1-5-1,0 4-16,0-7-13,1 8-6,1-4-20,-2-4-8,2 7-14,-2-7 1,2 5-3,-2-5 3,5 2-3,-5-2-13,0 0 1,0 0 1,10-9 6,-6 5 6,-2 0 3,2-2 3,-1-1 0,1-1 9,-1 2 9,2-1 19,-1 1 13,0 1 16,-3-2 3,3 3 2,0 0 5,-3 0-3,3 1-2,-4 3-13,1-2-10,-1 2 11,0 0-16,0 0-7,0 0 5,0 0-7,0 0 3,3 8-8,-3-3 18,0 2-15,0-2-6,1-1 1,-1 1 1,4 2-6,-4-2-9,0 0 11,0-3 0,4 4-9,-4-6 2,2 9-9,2-8-7,-4-1-9,8 3-13,-8-3-7,12-3 7,-6 2-19,-2-3 4,2-1 5,1 1 4,0-1 8,1 1 2,-1-4 1,0 4 11,0-1 1,0 3 11,-3-1 3,2-1 14,-2 1-2,2 3 3,-6 0 12,9-3-19,-5 2 0,-4 1-3,8 4 0,-2-1 2,-2 2 0,2-1 5,-1 2-1,3 2-5,-4 0 3,6 0-15,-5-2-34,-1 2-108,0 4-163,-4-6 72</inkml:trace>
  <inkml:trace contextRef="#ctx0" brushRef="#br0" timeOffset="67088.595">7716 1040 146,'0'-5'232,"0"5"-25,-1-4-29,1 4-9,0 0-22,-5 14-8,1-5-14,3 3-15,-2 6-7,-2 0-12,1 6-7,3-1-8,1 5-8,-1-4-4,-2 5-7,3-4-8,4 1-13,-3 3-16,-1-2-16,0-3-16,0 0-13,0-7-4,0 4-25,0-3-21,-1 1-11,-3-2-18,0-7-4,-2 3-25,2-2-3,-1-3-89,-4 1-242,5-4 108</inkml:trace>
  <inkml:trace contextRef="#ctx0" brushRef="#br0" timeOffset="67420.4678">7733 993 66,'1'-7'210,"0"2"-16,-1 3-21,0 2-17,0 0-22,2-8-12,-2 8-17,0 0-12,0 0-9,2-2-9,-2 2-7,0 0-8,4 12-2,-1-4-10,0-1-4,-1 3 3,4-1-9,-1 1-5,-1 0-3,6 5 1,-5-5-6,3 1 3,0-2-8,-1 1 4,2 0-5,-1-1-2,1-1 1,1 1-5,-1-1 3,-2-1-4,-1 0 2,0-2-9,-1 2-2,-1-4-5,-1 1-1,-2 3-4,-1-3-7,0-4-10,-10 9-7,6-5-16,-7 0-15,-2 1-7,0-3-23,0 2-18,-7-1-9,3-1-24,-2 1-84,1-1-246,0-4 110</inkml:trace>
  <inkml:trace contextRef="#ctx0" brushRef="#br0" timeOffset="67759.8137">8185 1055 129,'-20'0'130,"10"0"-10,-3 1-7,3-2-14,-2 2 0,-1 2-18,2-2-2,-1 1-9,-1 2-6,3 1-6,1 2-8,-2 0-3,4 1-10,0 1-1,0 0-1,1 2-12,2 1 11,3-1-5,0 4-4,-1 0-6,5 1 6,1-1-12,2 0 3,0 2 0,1-3-8,2 1 6,2 2-4,-1-5 3,2 2-2,2-5-7,-1 2 4,-3 0-3,0-6 5,1 3-6,1-3 2,-4 0-3,1-2-3,0 1 5,-2-2-2,-7-2 6,12 5-5,-12-5 0,10 2-2,-10-2-38,0 0-16,13-2-47,-13 2-37,10-2-73,-10 2-224,11-7 100</inkml:trace>
  <inkml:trace contextRef="#ctx0" brushRef="#br0" timeOffset="68082.3477">8493 1098 102,'0'0'182,"0"0"-22,0 0-16,0 0 1,0 0-16,-8 19-10,7-9-8,-3 1-15,3 2-13,-4 2 5,4 2-17,-3 0-7,3 1-2,-1-1-11,4 3 1,-1-6-9,4 3-8,-3 4-21,1-10-13,2 5-22,-4-3-32,2-1-29,0-2-24,-1 0-30,2-4-90,-4 1-244,0-7 107</inkml:trace>
  <inkml:trace contextRef="#ctx0" brushRef="#br0" timeOffset="68307.1434">8429 1114 67,'0'0'169,"0"0"-6,0 0-8,0 0-15,14 13-13,-7-5-12,0 1-10,1 0-12,3 4-13,4 1 1,-2-2-14,3 1 1,2-1-15,-4 0 3,1-1-24,1-1-10,-5-3-24,-2 0-37,1 0-15,3-1-32,-1-2-27,-1 1-104,0-1-235,-1 0 105</inkml:trace>
  <inkml:trace contextRef="#ctx0" brushRef="#br0" timeOffset="68508.5367">8901 1158 126,'-8'-6'178,"8"6"-17,0 0-10,-18 8-19,10-5-9,1-2-15,-2 5-9,-1 1-9,0-4-12,1 4-4,1-2-12,-1 0-4,0 3-7,3-1-2,-1 0-8,1 0-1,-3 2-14,1-4-26,-1 6-12,3-3-29,-3 0-24,0-2-34,-3-1-24,1 1-96,1-1-235,-3 0 104</inkml:trace>
  <inkml:trace contextRef="#ctx0" brushRef="#br0" timeOffset="68733.8894">8884 1148 113,'4'9'170,"-1"-3"-17,3 3-13,-4-1-16,0 1-8,-1 2-9,-1 0-12,3 1-7,3 3-11,-5-5-7,2 9-4,-3-8-11,5 6 1,-5-4-8,5 2-7,0 1-19,0 1-15,-3-6-27,4 0-33,-5-4-23,3 3-31,0 0-109,-4-3-233,0-2 103</inkml:trace>
  <inkml:trace contextRef="#ctx0" brushRef="#br0" timeOffset="68989.7014">9115 1303 42,'4'-5'189,"-4"5"-12,7 0-11,-7 0-8,17-2-20,-1 1-2,3 0-16,5 3-8,2-2-13,7-1-7,0 1-4,-1 1-6,-1-2-9,2 4-9,-1-3-7,3 0-12,-9 0-4,-4 0-13,-4 0-15,-4-2-10,-4 4-14,-10-2-32,15-4-41,-11 3-50,0-3-142,-4 4-298,0 0 133</inkml:trace>
  <inkml:trace contextRef="#ctx0" brushRef="#br0" timeOffset="69225.1268">9282 1172 12,'-4'3'160,"4"-3"2,-2 5-10,2 2-10,0-7-18,2 10-8,-1-3-13,3 1-9,-2 1-11,-1 0-8,2 1-6,1 2-4,0 0-7,-2 0-6,0 0-3,0 1-6,2 4-9,-4-2-11,0 2-17,-2-1-11,-2 1-22,0-5-33,1-1-29,1 0-32,-6-1-99,3-2-239,-1 1 106</inkml:trace>
  <inkml:trace contextRef="#ctx0" brushRef="#br0" timeOffset="69596.4101">10093 1003 84,'-8'-4'162,"-2"4"-13,10 0-22,-15 0-8,3 2-12,2 3-12,-2-1-10,1 1-10,0 2-6,2 1-7,-2 0-11,1 1-2,2 3 1,-3 0-9,2 2-3,1 1-2,6-5-5,-3 6-2,-2-4-9,5 3 3,-1 5 2,3-4-7,3-3 8,-2 4-15,0-6 7,7 5 1,-4-5-3,5 5-2,-3-5 2,2-1-9,2 3 4,-2-6-4,2 6 2,0-8-6,-1 2 8,1-1-13,0-2 4,2 1-15,-3-1-15,4-3-17,-4 1-31,2-2-36,-11 0-24,18 2-82,-18-2-235,19-1 105</inkml:trace>
  <inkml:trace contextRef="#ctx0" brushRef="#br0" timeOffset="70055.7244">10271 1216 201,'0'0'209,"0"0"-11,0 0-18,0 0-22,0 0-15,-3-4-16,3 4-12,0 0-12,0 0-13,-9 11-5,9-11-5,-5 8-12,1-1-9,4 0-1,0-2-9,0 1-8,-1 2-2,2-1 1,3 1-8,-4 2-7,1-1-9,3-2-8,0 1-6,-2 2-5,1-5-6,0 0 0,3 1-9,-3-1 0,3 0 6,-2-2-8,5 1 2,-9-4-6,13 3 5,-13-3 0,15-1 2,-8-1-1,4 0 4,-1-3 0,-2 2 6,0-2-4,1-3 1,2 2-3,-1-2 7,-2 1 2,0-2 1,0 0 6,1 0 5,-5 3 12,2-2 5,1 0 8,-5 1-1,2 2 3,-4-1-4,1 1 8,-1 5-4,3-7-2,-3 7 2,0-7-8,0 7-3,0-5-3,0 5-6,0 0-4,0 0-1,0 0-3,0 0 1,0 0 1,0 0-3,-17 10 4,14-6-4,0 3 0,1 1-1,0-3-2,-1 4 1,2 1 4,1 0-6,-1 1 2,1 2-11,5-5-7,-5 3-8,4-4-10,-4 5-18,3-4-25,0 1-28,-1-1-28,0-3-31,-2-5-123,0 9-309,0-9 137</inkml:trace>
  <inkml:trace contextRef="#ctx0" brushRef="#br0" timeOffset="70421.8818">10660 1242 67,'0'0'196,"0"0"-15,0 0-17,0 0-18,0 0-9,0 0-19,-18 9-8,17-5-13,-4 1-8,1 2-5,3-3-11,-3 3-9,0-1-10,2 4-2,2-3-6,-3 2-5,5 1-16,-2 0-8,0 1-5,0-5-17,3 6 5,1-2-3,0-1-9,-3-2 0,4-1 2,0 1-2,1 0-1,0-5 3,-6-2-3,11 6 5,-4-5 9,3-1-5,-10 0 4,22 0-3,-22 0 18,15-5 2,-6 1 5,-5 1-1,5-3 13,-4-2-8,1 1-1,-2 2 3,0-7-4,1 4-2,-4-4-4,2 1 1,-3 2 6,3-2-5,-3 1-10,0 1 5,-3 1-5,-1 0-9,-1-1-2,1 4-13,-2 0-6,-3-2-16,-4 5-21,-1-2-29,-4 0-29,4 1-37,-6 2-105,-1 1-279,0 0 124</inkml:trace>
  <inkml:trace contextRef="#ctx0" brushRef="#br0" timeOffset="71569.7659">11123 1224 180,'-3'-6'192,"3"6"-26,0 0-17,0 0-21,0 0-9,0 0-20,0 0-5,0 0-14,3 15-6,-2-6-10,-1 1-7,0 2 2,5 3-7,-1 1-3,0 2-2,-3-4-13,4 4 4,-2-5-10,-1 3-2,1-2-10,-2 0-2,1-2-8,0 0-6,-2-4-5,4 2-4,-4-6-9,1 3-1,2-2 6,-3-5 4,0 0 7,0 0-4,-3 5 2,3-5-4,0 0 4,0 0-4,0 0 4,3-17-1,-3 10 3,0-3-3,4 1 2,-3 1-10,-1-1-2,5-4-7,-5-3 4,5 4-5,-2 0-5,1-1 13,1-2-6,0 1 3,-1 2 2,1-1 2,-2 5 11,1 0 3,0 2 9,-1-2 2,2 3 3,-1 0 5,0 0 4,2 3 3,-1-1 4,0 3-6,3-1 0,-2 1-12,-6 0 4,16 1 3,-10 2-7,2-2 3,0 3-1,0 1-1,-2 2-6,1-3 1,1 1-1,-2 3-4,0 1 4,1-2 4,-2 3-11,1-1 4,-1-1 2,-1 4-1,0-6 0,1 6 0,-1-1-2,0-1 5,2 0-5,-2-1 6,-1-2-8,1 2 1,-3-3-9,0 1-11,-1-2-11,0 2-19,0-7-18,-1 8-19,0-4-20,1-4-30,0 0-86,-7 6-239,7-6 106</inkml:trace>
  <inkml:trace contextRef="#ctx0" brushRef="#br0" timeOffset="72027.8686">11630 1267 148,'0'0'193,"-13"2"-16,2-2-10,3 2-21,-3 0-11,-1 2-12,2-2-6,-1 3-14,2-1-7,-1 1-6,3-2-15,-3 3-3,2 2-10,1-5-4,-2 4-9,3 0-17,2-4-5,1 6-2,-2-1 0,2 1-17,2 1-5,1-3-14,0 4-3,1 0-5,4-1-12,-1-1-11,1-2-5,2 2 0,0-5-1,2 2 1,-1-1-1,2 1 8,1-4 4,1 0 3,-3-2-5,5-2 10,-4 0 4,1-1 5,0 0 27,-1-1-15,2 1 13,-4-4 3,-1 3-2,1-4 21,0 3 3,-4-2 6,3-2 5,-3 2 0,1-1 7,-3-1 4,0 2 3,2-1 6,-1-1 2,-3 3-1,1-1 2,-1 0-2,2 4-4,-1 0-7,-1 3-2,0-8-10,1 6-6,-1 2-6,0 0-3,0 0-4,1-2-7,-1 2 4,0 0-5,0 0 0,0 0-4,0 18 3,0-11-5,0 2 2,0 4-5,2-1-10,-1 0 2,2 3-9,1 1-7,-2-1-6,2 1-17,-1-4-14,2 1-20,-4-3-22,1 2-16,0-3-34,-1 2-21,-2-5-108,-2 0-301,3-6 133</inkml:trace>
  <inkml:trace contextRef="#ctx0" brushRef="#br0" timeOffset="72489.8424">11841 1310 30,'0'0'147,"0"0"-19,10 9-4,-7-3-16,1-1-10,-2 6-12,0-2-2,1 3-14,-2-1-4,-1 1-11,0 4 5,-2 0-2,1-2-12,-2-1-6,-1-2-18,2-1-6,-3 0-10,1 2-7,3-4-18,-4-3-6,2 3-7,3-8-1,-4 6 15,4-6-1,-6 4-3,6-4 8,0 0-3,0 0 0,0 0-1,0 0 12,0 0 9,0 0-1,6-26 4,-2 16-10,1 3 20,0-5-13,0 1 15,2-2-10,-2 3 4,0-2-1,4-3 0,-2 1 14,1-1 7,-1 4 1,0-1 13,0 3 3,-4-2-2,5 5 14,-4-2-13,2 4 1,-3-1 1,1 0-4,-2 1-11,2 2-1,-4 2-3,9-1-8,-9 1 13,0 0-9,11 6 1,-5-4-2,1 5-5,0-2 4,4 4-8,-2-1 11,-1-1-3,3 4-3,-2-2 0,3 3 3,2 2-4,-4 1-2,-1-6-4,2 4-1,-4-4 1,2 4 0,0-4-6,-4 2 2,0-1-21,-1-4-2,-2 0-5,-2 2-19,0-2-18,-2 2-16,-1-4-27,-2 0-34,-1-2-151,-3-1-306,9-1 135</inkml:trace>
  <inkml:trace contextRef="#ctx0" brushRef="#br0" timeOffset="72843.0153">12170 1330 70,'0'0'169,"0"0"-23,0 0-5,0 0-14,0 0-15,0 0-6,0 0-15,0 0-2,-7 17-10,5-12-5,-1 4-20,0-4 2,2 2-1,0 0-11,2 2 1,2 2-12,-2-2-8,3-4 1,2 5-15,2-3-6,2 2-6,0-1-4,0-3-9,2 2 4,6-3 2,-6 0 1,2-2-1,-1 2 0,4-6 0,-2 2 5,-2-2-6,1 1 6,-2-1 1,0-2 13,-4-2 2,1 0 10,-6 0 7,6-4-3,-4 2 3,-3-2-5,0 0-5,0 0 1,-2-2 0,-4 0-6,3 2-6,-3-1-3,-1 3 11,-1-4-11,1 5 2,-2-3-8,-1 5 3,-2-2-1,0 2-13,-2 2-3,0 1-17,0-1-8,-3-1-22,2 3-17,-6 1-34,6-1-10,-2 1-94,2 0-233,-1 1 104</inkml:trace>
  <inkml:trace contextRef="#ctx0" brushRef="#br0" timeOffset="73394.643">12491 1318 123,'2'15'122,"-1"2"-7,-1 1-8,-3-1-19,1 10 4,1-8-16,-3 7-2,1-1-10,1 1-8,-1-8-1,6 1-8,-6 0-5,3-2 3,0 0-13,3 2-7,-2-6 1,-1-2-8,1-2-6,-1 0 1,4-1-1,-4-2-3,0-3 8,3 2 4,-3-5 1,0 0-9,1 4 19,-1-4 4,0 0 0,0 0 1,0 0-1,2-17 7,-2 8-10,0-1-1,0-3-7,-2 1 0,2-5-8,0 1-2,-1-2 0,1-5-8,0 3-5,1-4-6,-1-2 3,0-3-17,0 9 1,2-6-8,0 2 11,-4 6-3,2 0 4,-2 3 10,2 0-7,2 5 15,-2-1-6,0 3 7,3 1 5,-3 2-4,0 0-6,0 0 4,3 3-2,-1-1-2,-2 3-2,4-3 1,3 3 8,-7 0 2,15 6-5,-6-1 3,1-3-6,0 5 11,2 1 4,2 1-3,-3-4 1,-2 2-1,3 1-3,-1-2 0,-2 3-4,-3-4 3,2 4-5,-3-2-1,0 0 0,-1-2-1,0 2 2,0-2 2,-2 1 2,-3-1-4,1 0-2,0-5 3,-4 13-1,-1-10-2,-1 4 1,-2-5-6,-5 3-2,-1-2 0,-2-2-10,-5 2-10,2 0-13,1-2-7,-1-1-12,0-1-4,5 1-21,2-2 22,0 1-44,5-1-16,-2-1-87,9 3-223,-10-4 99</inkml:trace>
  <inkml:trace contextRef="#ctx0" brushRef="#br0" timeOffset="73879.7444">12830 1295 122,'-6'1'140,"-3"1"1,-1 1-17,2-2-12,1 0 1,-3 3-14,3-1-6,-2-3-16,1 3-1,0-1-13,0 2-4,2 1-6,-3-2-5,-1 0-3,1 1-22,3 3-4,2-2-2,-3 1-11,4 1-5,0 1 1,2-1-16,-1 3-5,2-1 4,2 0-4,2 2-1,-3-1-9,7-2 6,-3 0-4,1-1 1,-2-2-2,5 4 6,1-6 0,-1 2 2,0-1 2,2-2 8,-1-1-3,0-1 0,1-1 2,-2-3 7,0 3 2,-1-4 8,1 1 13,-3 1 4,-1-1 4,0-1 0,4 1 3,-5-4 16,3 1-5,-4-3-3,1 3-2,-1-3-3,0 0 8,1-1-3,-4 1 7,3 1 3,-2 3 6,-1-1-1,0 2-2,0-2-2,0 0-3,0 5-1,0-2-9,3 0-5,-3 4-13,0 0 3,0-5-6,0 5-3,0 0-4,0 0 4,0 0-7,0 0 5,2 15-3,1-8 1,-2 1-3,-1-1-1,3 5 3,-2 0-5,4 3 6,0-1-2,-1 0-4,-1-2-15,-1 2-10,1-3-17,-1 0-37,0 0-18,-2-4-26,1 3-40,-2 1-100,-2-8-281,-1 2 124</inkml:trace>
  <inkml:trace contextRef="#ctx0" brushRef="#br0" timeOffset="74226.4705">13028 1305 118,'0'0'168,"7"-2"-18,-7 2-4,9 5-20,-4-3-12,2 2-15,-2 0-11,3 6-1,-1 1-23,0-4 8,2 5-10,-4-1-5,-1 0-9,1 5-5,-2-2-23,-2-2-25,-1 0-18,0 0-9,-4-2-20,3-1 2,-3 0-11,3-3-6,-2-1-5,2 2 3,-3-5 3,4-2 10,0 0 12,-9 5 4,9-5 17,0 0 25,0 0 9,0 0 18,-5-17 2,5 12-1,0-2 11,0-1-6,0-1 10,1 4 7,3-7-13,0 5 18,-3-3-3,3-4 1,-4 4-9,8 0-3,-3 1-5,0-3-11,4 4 2,-3-2-7,3 3-4,0-2-17,0 6-19,3-5-30,-2 3-31,3 1-19,-1 1-113,0-3-228,1 3 100</inkml:trace>
  <inkml:trace contextRef="#ctx0" brushRef="#br0" timeOffset="74458.4827">13381 1210 124,'-4'4'118,"3"3"-14,-3-2-12,3 4-2,-3-1-5,4 1-6,0 3-11,0 0 0,0-2-10,1 7-1,2-1-11,-1 2 2,2-1-10,1 0 7,-1 0-11,1 0 1,1 0 0,-3 0-12,0-5 4,0 2-13,0 1-14,-2-1-20,-1-7-32,0 1-18,-1-1-23,-2-2-83,0 0-190,3-5 84</inkml:trace>
  <inkml:trace contextRef="#ctx0" brushRef="#br0" timeOffset="74788.4632">13309 1339 151,'0'0'215,"0"-5"-25,0 5-9,3-4-24,2 4-14,-1-3-21,1 3-6,-5 0-20,19 0-4,-12 0-10,4-2-5,3 4-12,4-1-4,-1 1-6,-6-2-11,2 2 0,-3 0-3,-1 1-6,1-1-5,-3 0-6,-3 1 3,-4-3-10,10 1 4,-10-1-6,7 4 1,-3-3-6,-4-1 0,1 8-4,2-4 3,1 3-5,-4-3 2,1 2-1,-1 0 1,0 5-2,0-5 5,0 4-4,0-1 0,0 1 6,1 0-11,4 2 5,-2-2-2,-2 2 1,-1-4-1,2 3-6,-2-5-13,2 2-18,-2 0-11,1-1-24,-1-7-22,0 8-23,-1-4-36,1-4-134,-5 7-306,5-7 135</inkml:trace>
  <inkml:trace contextRef="#ctx0" brushRef="#br0" timeOffset="74956.4271">13492 1221 91,'1'-3'167,"1"-1"-16,-2 4-16,7-4-18,2 3-19,-9 1-32,12-3-41,-12 3-43,15 3-38,-9-1-74,2 0-140,3 1 63</inkml:trace>
  <inkml:trace contextRef="#ctx0" brushRef="#br0" timeOffset="75659.6658">13744 1359 156,'-8'5'163,"-1"0"-19,-1 2-4,2-4-14,1 3-12,1-2-15,0 3-9,0-1-10,3 2-4,-1-1-7,1 0-8,1 0-10,1 2-2,2-1 2,0 4-19,3-5-9,0 0-3,1-1-20,3 5-9,0-6-3,-1 0-5,2 3-3,5-6-11,-2 1 8,2 0-4,-1-2-3,3-1 7,1 0 6,5-5 2,-7 3 7,3-8-12,-4 5 18,2-5-10,2 2 4,-5-2 5,4-5-3,-2 2 2,-3 0-12,-1-1 11,3-3-5,0-3 8,-5 3 3,5-8-11,-6 7 4,-2 0-3,-1 1 9,-1-1 0,-1 1 6,-1 0 8,-2 1 21,1 3-7,-2 2 1,0-1 14,-1-1-5,0 6-2,-2-4 0,2 5-5,-3-3-3,2 4-8,0 0 0,0 1-6,-2 1-4,0 1-2,5 2 4,-12 2-4,4 1-1,1-1 5,-5 5-1,3-2-5,2 5-6,0-2 1,-1 5 4,2 2-5,0 2 5,-1 1-3,6 0-6,-3 2 7,4 6-5,0-7 6,0 9 2,2-9 0,1 5 1,2 2-10,-1-6-9,4 3-8,-2-3-3,2-5-1,5 0-17,-3 0 3,3-2-2,-2 0 0,0-6 3,-1 0 6,1-2 5,1-2 1,1 0-5,-1-2 10,1-2 22,-1 1-4,-3-3 5,3 1 13,-5-3 2,0-1 1,1-3 2,2 1-3,-6-1 14,1-3 6,-1 1-11,1 2 1,1-8-3,-2 5 2,-1-1-9,3 2 2,-3 0-9,-2 0 5,3 1-8,-3 3 3,3 1-2,-4 1-2,4 0-7,-4 5 3,0 0-7,0 0-1,-9-3 3,9 3 3,0 0-3,-14 8-2,10-2 3,-5 2-2,5 2 4,0-1-2,2 3 5,-2-2-9,0 5 8,4-4-2,0 6-1,0-6-3,4 6 3,-3-5 5,3-1-6,0 0 2,1-2-5,5 0 6,-5 2-4,3-2-21,1-1-42,4-3-52,-3 3-121,3-3-257,-2 0 113</inkml:trace>
  <inkml:trace contextRef="#ctx0" brushRef="#br0" timeOffset="76909.5263">9260 5600 28,'0'0'194,"0"0"-16,0 0-12,0 0-16,0 0-19,0 0-14,0 0-8,0 0-18,0 0-10,0 0-3,25 3-9,-7-1-9,5 1-2,5-2 9,4 4-6,7-2-2,-2 0-3,-2-1-7,4 1 1,-3-1-8,-2 0 0,-2 3-7,-4-4-3,-6 0-1,-5 0-3,-4-1-4,-3 2-1,-3-2-1,0 0 1,0 0-4,-2 2-2,-5-2 1,8 0-4,-8 0-1,0 0-10,6-4-19,-6 4-21,-1-5-28,1 5-25,0 0-48,-8-7-43,2 4-105,1 1-308,-1-1 136</inkml:trace>
  <inkml:trace contextRef="#ctx0" brushRef="#br0" timeOffset="77613.4871">9404 6592 42,'0'0'129,"0"0"-19,0 0-11,0 0 4,0 0-19,0 0-1,0 0-1,27 6-6,-5-4-11,-1 0-6,10 3-6,2-2 0,3-1 3,0 2-12,0 0-9,1-2 2,-1 0-9,-1 1 6,-3-1-6,-4 1-4,-7-1 0,-2 2-9,-4-4-23,-7 2-12,1-1-15,-3 1-13,-3-2-21,-3 0-26,4 3-87,-4-3-196,0 0 87</inkml:trace>
  <inkml:trace contextRef="#ctx0" brushRef="#br0" timeOffset="78256.5768">9293 7936 123,'12'0'128,"9"2"-22,7 0-2,3 0-20,-2 1-4,8-2-8,1 2-1,-3-1-12,6 0-3,-4 3-5,2-1-1,-5-1 1,1 0-24,-5-1-10,-8 0-21,-3 0-13,-6 3-31,0-3-16,-3-1-94,-5 3-171,-1-1 75</inkml:trace>
  <inkml:trace contextRef="#ctx0" brushRef="#br0" timeOffset="78669.6825">9256 9093 104,'8'-4'187,"-5"1"-20,8 2-13,8 1-16,0-3-14,13 2-16,5 1-11,13-1-22,1 3-7,1-2-18,2 3-2,0-2-25,-2 2-18,-12-2-22,11 1-33,-14-1-29,-4 3-35,-6-2-68,-5-2-196,-2 0 87</inkml:trace>
  <inkml:trace contextRef="#ctx0" brushRef="#br0" timeOffset="78945.7889">9367 9486 204,'8'5'188,"3"-3"-6,6-2-18,6 1-21,8 3-19,3-4-5,2 0-15,3 1-13,14-1-8,-15-1-10,-1 3-7,0-2-6,2-1-4,0 2-7,-3 2-4,0-3-4,-4 3-7,-3 0-11,-2-4-14,-7 3-23,-2 1-24,-5-1-17,1 0-29,-5-1-26,0-1-17,-1 0-112,-8 0-258,6-1 114</inkml:trace>
  <inkml:trace contextRef="#ctx0" brushRef="#br0" timeOffset="79758.2313">13312 5600 36,'13'0'99,"1"0"-7,1 0-10,16-2 1,-1 4-13,7-2-3,4-3-8,-4 3 1,20-2-7,-4-1-5,-1 2 6,0-4-10,-14 2-7,-1 0-1,-5 2-5,-3-3-3,-9 3-10,-2-2-11,-7 3-10,-1-1-18,-6-2-20,0 2-40,-4 1-62,0 0-156,0 0 70</inkml:trace>
  <inkml:trace contextRef="#ctx0" brushRef="#br0" timeOffset="80078.8992">13258 6079 45,'0'0'136,"0"0"-22,0 0-7,0 0-13,42-7-15,-25 6-2,6 0-5,5-2-5,5 1-9,-1 0-4,4 2 0,1-1-12,1-2-4,3 3-1,-6-1 0,-2 0-8,4 2-3,-7-4-1,-1 3-6,-10 0-7,-1-1-15,-8 0-26,0 1-13,-1 0-14,-9 0-21,11 0-22,-8 0-54,-3 0-166,0 0 74</inkml:trace>
  <inkml:trace contextRef="#ctx0" brushRef="#br0" timeOffset="80389.5733">13354 6536 95,'0'0'155,"0"0"-22,0 0-10,22-2-8,-8 4-16,5-4-7,9 2-6,5 0-6,3 0-10,5 0-5,10 0-6,3 0-4,-2 0-7,3 0-5,-2 0-1,-1 2-4,-11 1-5,-3-3-6,-2 3-16,-8-1-15,-9-1-20,2 0-18,-7 2-17,-4-2-9,-2 0-6,-3 2-12,-4-2-13,-1-1-71,0 0-182,-10 6 81</inkml:trace>
  <inkml:trace contextRef="#ctx0" brushRef="#br0" timeOffset="80659.8634">13238 7157 137,'30'2'137,"5"0"-17,1 0-15,2 0-15,14-1-9,-1-1-1,2 2-13,3 0-3,-5 0-3,-1-1-10,-8 1-3,8 2-14,-12-2-31,-2-1-28,-4 2-26,-5 1-18,-7-3-87,-6 2-168,-3-1 74</inkml:trace>
  <inkml:trace contextRef="#ctx0" brushRef="#br0" timeOffset="80901.9125">13423 7696 72,'53'-1'108,"-17"1"-10,3 1-16,-1-3-4,1 2-12,-3 0-2,0 0-14,-8 1-45,2 2-40,-12 1-63,-7-3-107,2-1 48</inkml:trace>
  <inkml:trace contextRef="#ctx0" brushRef="#br0" timeOffset="81128.977">13463 8102 5,'30'1'114,"2"0"-3,4 2-8,-1-3-14,-1 0-16,4 1-6,-4 2-9,-3-1-28,3-1-29,-7 2-28,-6-1-77,-7 1-113,-1-3 49</inkml:trace>
  <inkml:trace contextRef="#ctx0" brushRef="#br0" timeOffset="81362.6206">13268 8696 111,'14'2'111,"7"0"-7,4 0 1,7-1-21,0-1-3,-1 1-6,6 0-12,0 1-4,-1-2-11,2 0-4,-1 1-17,-2 1-26,-4-2-33,-1 2-44,-10-1-59,-3-1-145,-3 0 65</inkml:trace>
  <inkml:trace contextRef="#ctx0" brushRef="#br0" timeOffset="81618.4657">13276 9322 193,'14'2'184,"8"0"-15,6 3-21,3-2-12,-1 2-12,4-3-8,-4 0-9,3 1-9,-1-1-3,3 3-12,-2-2-8,-2 1-9,-4-1-24,-6-1-34,2 1-45,-3-1-42,0 0-39,-1-1-117,-6-1-256,5-1 114</inkml:trace>
  <inkml:trace contextRef="#ctx0" brushRef="#br0" timeOffset="85268.1656">7525 1641 19,'0'0'85,"0"0"-9,0 0-11,0 0-4,14-2-8,-14 2-8,6 5-2,-1 0-6,-2 0-7,3 3 2,2 3 7,-3 4-6,0 2 1,3-3 2,-4 2-4,3 2-9,2 6 2,-4-6-5,4-2 11,-3-1 11,2 0-25,5 1-9,-3-2 6,3 0-5,5-1 2,-1-3 5,-1 0 7,3-3 5,8 2-4,4-4 4,2 0-3,-1-4 0,6-1-8,12-1 0,1-4 0,4 0-8,-1-2 2,0-2 0,2 1 4,1-1-2,7-2 1,0 1 3,28-6-1,-27 4 2,31 1-4,-7-1-9,-25 6 6,3 0 0,26 1-2,-29 2 4,1 5 4,26 1-2,-27 0 8,-4 4-3,5 2-3,0 1 6,2 2 0,-5 0 4,2 2-2,-4 1-3,0-5 0,0 6-3,-5-4-4,0 3-1,-5 0 4,2-1-4,-16-4 5,4 0 1,-3 1-5,-1 2-1,-3-1-4,-4-3 0,-5 3 3,-3-3-4,-3 2 0,-4-2-1,-4-1-3,-1-1 2,0 0 0,-5-4-4,2 4 0,-2-3 6,0 0-7,-2 1 3,1-1-1,-2 0 1,0-3-2,1 3 2,-2-4-4,0 4 2,0-4 2,1 4-2,-1-4-1,4 2 6,-4-2 2,9-1-4,1 1-1,4-1-5,5-2 0,9-2 3,7 0 1,0-1-3,3-1-3,13 2 4,1-2-1,3 1 1,0-1-4,3 5 10,5-4-5,0 4-1,-2 0-1,2 4 1,-2-2 0,-1 2-2,0 1 4,-1 4-1,-1-7 3,-6 5-1,-11-2 1,16 1-3,-4 3-1,-12-3 1,10 2 0,-11 1 0,8 1 2,5-2 2,-16 0-2,1-1-1,13 2 0,-14-4-2,5 4 2,-3-2-3,-1 0 4,0 0-3,1-1 3,-1 1-3,-5 1 0,4-2 2,-3-2-3,1 1-1,0-2 0,2 0 3,1-2-6,16 1 1,-16-2-1,17-1-1,1-3-3,3-1 0,0 2-1,2-3 5,3 1-1,1-7-1,26 2 8,-31-1-2,1 0 3,30-3 8,-32 1-11,-2-1 4,-1 3 1,-2-1 5,-13 5 3,9-6 4,-14 9 10,1-5-3,-4 2 3,-1 0 4,-5 1 8,-8 4 6,0-4-3,0 2-3,-3-3 7,0 2 2,-4 4 1,1-6 6,-3 3-2,0-3-7,-2 4 2,1-3-4,-2 1-4,1-2 11,-2 2-6,-1 0-3,-1 0-1,0-1-5,0 3-3,-3-2-6,3 2-1,-1-2-23,-3 2-27,1-2-22,-2 2-33,-2-2-45,-2 0-72,-8 1-237,-12-6-467,-9 3 207</inkml:trace>
  <inkml:trace contextRef="#ctx0" brushRef="#br0" timeOffset="86145.4387">10360 2351 130,'6'-8'202,"-1"0"-6,-1 3-23,-1 0-20,-2-1-14,-1 1-12,-4 0-15,0 1-15,-1 0-6,-2 1-12,-2 2-7,0 1-11,-1 1-10,-4 3-3,1-1-8,-1 2-1,4 2-9,-1 0-8,1 0-2,1 3-3,4-3-2,-1 3-8,-3-1 3,9 1-3,0 0 0,3 1 3,1-2-4,0 4 2,5 2-3,5-7-1,-1 6 4,0-1-6,2-2 4,0 0-1,2 0 0,-4 0 1,0-3-3,-5 0-5,0-2 3,1 2-2,-4-4 3,2 1 1,-3-1-6,-2 2 6,2-1-7,-3-2 7,3-1-10,-3 1 10,-1 2-2,0-1 0,0-4-4,-5 3 3,3-1 0,2-2 3,-13 1 1,5-1-3,-3 0 1,-1-3-4,1 3 1,-7-3 8,6-1-3,-7-3-4,1 3 4,4 2-8,0-3 3,-3-1 0,0 0-2,1 2-2,4-1-6,0 0-4,2 0-9,0 3-14,4-2-26,1 0-28,3 0-32,0-1-20,6-2-107,4 2-273,3-4 121</inkml:trace>
  <inkml:trace contextRef="#ctx0" brushRef="#br0" timeOffset="86476.0573">10557 2513 56,'-4'7'87,"2"0"1,1 0-10,0-2-5,0 3-12,0-2 1,1 1-7,1 1-7,0-3-6,1 2-6,0-2-4,4 0-2,1 0 3,-2 0-4,1 0-4,2-3-1,1 0-6,2 3 3,-2-5-4,4 2 0,-3-2-7,-1 0 5,5-2-3,-9-2 13,4 2 5,-1-3-1,-2 2 13,2-4 12,-7 2 10,6-5-8,-6 2-7,3-5 3,-4 3-11,1-2-10,-1 2-2,-1-2 1,-3 0-6,0 4-4,0-4 0,-1 2 0,0 1-11,0 2 2,-3-2-4,2 3-2,-2 1-12,-4 1-9,1-3-21,2 4-13,-2 2-12,-1 0-38,0-2-21,-1 3-83,-6-2-221,8-3 97</inkml:trace>
  <inkml:trace contextRef="#ctx0" brushRef="#br0" timeOffset="86701.4357">10867 2394 38,'4'8'159,"-3"-1"-8,-2 4-13,2 0-13,3-1-5,-4 2-20,0 2-11,2-4-10,0 6-7,1-4-3,-1 3-8,6 0-10,-7 1 3,3-4-7,-2-1-3,1 3-19,2-3-17,-1-2-32,-3 2-21,3-3-15,-1-1-34,-2 0-12,-1-2-78,0 0-199,0-5 88</inkml:trace>
  <inkml:trace contextRef="#ctx0" brushRef="#br0" timeOffset="86881.6563">11027 2564 103,'3'5'152,"-2"-3"-13,0 3-14,0 2 1,1-2-15,-1 2-9,2 0-9,-2-1-11,0 3-12,0 1 1,0-1-9,1 1-14,-1-2-25,-1 2-18,2 1-36,-1-2-18,1-1-22,-4-2-35,-1 0-71,2 0-190,-2-1 85</inkml:trace>
  <inkml:trace contextRef="#ctx0" brushRef="#br0" timeOffset="87063.6407">11073 2389 52,'7'-3'122,"-7"3"-18,0 0-11,16 3-16,-7 0-19,0 2-25,1 1-23,2 0-25,4 4-13,-4-8-17,3 9-33,3-5-83,1-3 38</inkml:trace>
  <inkml:trace contextRef="#ctx0" brushRef="#br0" timeOffset="87465.6978">11399 2471 2,'-10'6'113,"2"-3"1,2-2 8,-2 4-9,-4-2-3,1 4 0,2-2-11,-4 2 4,3-2-9,-3 1-3,2 2-7,-1-1 1,1 0-8,2 0-11,0-1-11,1 1-2,1 1-4,2-4-6,1 1-9,0 2-4,2-4-8,2 4-2,0 0 4,3-2-10,0 1-1,2-2-16,1 0 2,0 0-2,3 0 2,2-3-3,1 0 4,0-2 2,3 0-2,-2-2 2,-3-3-2,8 0 2,-5-3-2,2-4-1,-2 2 4,-3-5 3,1 2 3,-2-3 0,-2-2-1,6-3 2,-7-4-6,-1-1-1,-1 8-1,-1-8 0,-3 3-1,0 6 8,0 1 13,-2 7 14,2-1-1,-3 2-2,1 0 2,2 3 3,-1 1-4,0 0-14,1 1 0,0 4-4,0 0-3,0 0-4,0 0 1,-10 12-6,7-5 3,1 1-1,1 3 0,1 2-1,1 6 1,-1-2-1,6 2-2,0 1 7,4 4-6,-2 2 2,1 1 1,0-4-1,2 2-3,0-1-11,-3-6-21,-2 0-26,-2-2-26,1 0-51,-1-1-31,-4 2-126,0-8-312,-2 4 139</inkml:trace>
  <inkml:trace contextRef="#ctx0" brushRef="#br0" timeOffset="87645.2046">11887 2714 4,'7'0'238,"-7"0"-27,0 0-8,2 1-32,-2-1-12,0 0-24,0 0-25,0 0-34,0 0-46,0 0-69,0 0-84,0 0-74,-30-2-211,19 0 94</inkml:trace>
  <inkml:trace contextRef="#ctx0" brushRef="#br0" timeOffset="89133.8671">7656 11725 15,'1'-8'241,"2"1"-24,1 2-21,-3 1-22,0 0-23,2 3-16,-3 1-14,0 0-14,0 0-10,0 0-12,0 0-6,-4 19-11,-1-3-4,5 1-7,-4 3-3,4 4-8,-6 3-7,3 0 1,2-1-5,-3 0-1,-1 1-8,1-2-3,4 0 1,-5 3-7,1-10 0,4 0-9,-2-1 1,-1 0-2,-1 0 2,-1-2-3,5-3-11,-4 0 2,2 0 0,-2 0 3,3-7-3,-1 4-2,0-4 1,-1 2 5,0-1-10,1-2 1,0-1 2,2 1 6,0-4 1,0 5-1,0-5-1,-3 4 4,3-4-6,0 4 3,0-4-3,0 0 4,4 2 4,-4-2-7,0 0 1,14-3 0,-14 3 2,14-2-2,-3 0-1,2 2 0,-1-1-7,7 1 6,-5 0 6,3-2-7,-1 2-16,2-3-12,-4 3-13,-1 3-28,1-3-15,-1 0-30,-1 2-12,-1 0-27,2-1-90,-1-2-265,-3 2 118</inkml:trace>
  <inkml:trace contextRef="#ctx0" brushRef="#br0" timeOffset="89348.1324">8014 12136 94,'0'0'188,"0"-4"-17,0 4-19,0 0-14,0 0-12,0 0-18,0 0-11,0 0-8,0 0-8,0 0-9,0 16-8,2-10-7,0-2 1,-1 3-9,0 0-3,1 1-6,0 1-7,-1 0-5,-1 3-16,2-3-18,-2 2-24,0-4-14,0 3-19,-3 0-27,1-2-29,-1-2-107,-2-1-243,-1 0 108</inkml:trace>
  <inkml:trace contextRef="#ctx0" brushRef="#br0" timeOffset="89523.8829">7936 11971 86,'0'-3'183,"0"-1"-22,0 0-10,0 4-18,5-3-12,-1 1-27,-4 2-14,14 3-31,-9-2-32,2 2-26,3 3-24,1-2-23,-2 3-108,0 0-175,3 0 77</inkml:trace>
  <inkml:trace contextRef="#ctx0" brushRef="#br0" timeOffset="89954.4674">8323 12083 132,'-9'-1'178,"3"-1"-4,-7 0-8,3 1-7,-3 0-18,4 1-13,0-2-8,0 2-13,0 2-16,-1-1-7,2 0-8,1 1-12,-1 1-4,3-1-6,-1 3-6,1-1-9,-1 3-5,2 0 3,1 1-6,0 2-6,2 0-11,1 0-9,0-1-7,1-2-1,0 3-5,3-1-1,0-1 1,3-1-2,0 0-2,1-4-4,-2 1 6,3 1-4,2-4-1,-3 1 4,1-2-1,2-2 7,1-1-4,-3-1-3,0-1 8,0-1 10,1 2 0,-1-1 7,0-2 10,-1 0 9,1 4 12,-5-1 3,0-2 1,-1 2 4,-1 1 3,3 3-11,-5 0-7,5-4-1,-5 4-10,0 0-4,0 0-4,0 0-1,0 7-2,0-1-4,0 2 0,0 1-3,0 2 1,-1 0 2,-1 5-3,2 0-3,2 2 4,-4 1-2,5 0-2,-3 2-1,5-1-2,-2 4-10,-3-5-12,1 0-2,-1-1-15,0 1-19,-1-1-21,-1-3-13,2-2-31,-1 1-8,-4-4-18,5-3-22,-1-1-92,-3-1-282,1-3 125</inkml:trace>
  <inkml:trace contextRef="#ctx0" brushRef="#br0" timeOffset="90609.9678">8606 12078 156,'0'-4'230,"1"2"-25,-1 2-22,0 0-20,0 0-19,0 0-16,0 0-13,0 0-9,-14 8-11,8-2-11,-1 2-4,3 3-10,-1-1-9,0 1-4,1 6-4,-1-5-10,0 4-3,4 2-1,-2-3-6,2 0-3,1-1-7,1 0-5,2 3-8,-2-5-8,0-2-8,6 0-4,-5-1-3,3 1-1,-1-3-3,1-4 3,2 1-3,-2-1 0,1-1 9,3-2-8,-1-3 12,2-3-5,1 2 2,1-9-5,4 1 7,-3-1-2,6-6-3,-2-1 5,1 1 1,-8 3 2,4-4-5,-5 3 11,0 3 7,-1-1 6,-4 2 13,-2 4 7,0 0-7,-2 2 3,0 0-6,-2 1-4,2 1-4,-1 3-6,-3-3 1,3 3-5,1 2 1,-8-2 0,8 2-3,0 0-2,-14 6-2,10-2 0,-2 1-1,3 2 2,1 2 0,-2-1 0,1 3-4,2-1 0,2 0 3,2 2 3,2 0-2,-1-2-2,2 4 0,3 1 3,0-1-5,4-2 3,-3 1-4,-1-3-1,3 3-5,-2-4-1,-1-1-1,1 0-3,-2-1 4,-1-2 0,-1-3 1,2 1 5,0 1 1,-2-4-1,2-2 0,-3-3 5,4 0-4,-2-3 0,-1 0 0,-1 0 2,7-6 0,-6 4-1,-1 0 0,-1-2 0,3-2 4,-3 2-6,3 0 4,-5-3 2,1 5 8,2-2-3,-1 6 7,-3-2 2,-1 3 1,0 0 0,4 1-3,-3 1-2,-1 3-7,0-6-2,0 6-1,0 0-4,0 0 2,0 0 0,3 13 3,-6-8-4,7 5 2,-4-3-4,0 7 2,1-2-1,3 0-9,-4 3 0,4 1-12,0 0-7,-3 0-10,2-4-15,-2 0-21,-1-2-16,0 2-15,0-2-22,0 0-17,-1-4-141,-2 0-307,0-2 137</inkml:trace>
  <inkml:trace contextRef="#ctx0" brushRef="#br0" timeOffset="90786.9046">8985 11986 101,'0'-3'180,"4"-1"-26,-4 4-11,0 0-15,5 0-12,-5 0-18,0 0-29,8 9-34,-7-4-37,4 2-43,-1-2-32,2 4-73,-2-1-163,3 2 72</inkml:trace>
  <inkml:trace contextRef="#ctx0" brushRef="#br0" timeOffset="91231.9623">9276 12091 49,'-10'1'195,"-1"0"-19,1 0-11,2 2-10,-3-2-13,0 3-11,5-1-9,-7 1-10,8 2-14,-7 0-10,2-1-9,1 5-7,1-5-7,-1 5-5,1-3-7,-1 6-5,6-2-14,-5-1-20,3 2 6,0 0-4,1 0-10,2-2-12,2 3 1,-1-2 3,1-4-5,1 0-4,1-1 0,1 1 2,0-3 7,3 0-7,-3 2-2,4-5-5,2-2 4,-1 1 1,3-2 2,0-3 5,5-3-3,-2 0-3,4-2 2,-5-2-7,-1 1 16,3-1 3,-4-4-7,1 3-4,-2-2 11,-1-1 2,-2-4 5,1 3 5,-3-1 2,-1 0 10,1 1 18,-2-2 4,-1 1 12,-2 2 0,0 3-1,-2 2 6,0 0 13,-4 0-14,5 4-3,0 0-2,-1 3-7,1-2-7,1 2-8,-1 0-8,1 4-3,0 0-6,0 0-1,0 0-8,-5 10 4,6-2 2,-1 6-4,1-2-3,3 5 2,0 3-2,-3-1-1,9 7-2,-5-1-6,1 4-13,-1-3-13,-1 3-22,-1 0-19,1 0-46,-4-1-44,-5 0-73,-3-6-135,-3 4-390,-3-2 173</inkml:trace>
  <inkml:trace contextRef="#ctx0" brushRef="#br0" timeOffset="91742.042">7298 12489 201,'-4'-2'188,"1"0"-6,0-1-18,3 3-20,-4-6-14,4 6-14,10-4-17,3 3-7,15 1-11,10 0-5,18-1-12,12 2-2,34 0-7,4 2 0,4-1-13,6 3-3,0 0-2,2 0-7,-2-1 3,-4 4-6,-1-4-7,-1 1 0,-6 0-1,-8 0-4,-3-1 4,-28-1-2,27 0 0,-30-3-2,-2-1-5,-4-1 1,-4 4 3,-17-4-4,-1 0-5,-3 0-1,-12-1 2,-1 1-9,-4-1-9,-2-1-11,-6 0-22,-2 0-18,2-1-25,-6 0-25,-3 1-22,-4 1-24,-6 1-88,-7-6-267,-11 1 119</inkml:trace>
  <inkml:trace contextRef="#ctx0" brushRef="#br0" timeOffset="92045.6978">7381 12605 153,'-12'3'155,"7"-1"-20,0 3-5,8 0 0,4-3-13,13 2-11,17 0-8,17 3-5,39-5-14,3 1 1,9-2 9,1 2-3,1-5 0,2 4-3,-2-1-5,-1-5 3,-2 4-8,-1 1-3,1-1-6,-5-2-4,-8 1-8,-26-1-5,27-4-4,-29 2-2,-1 0-7,1 1 6,-4 1 3,-3-2-4,-19 3-3,4-1-6,-9 1-3,-5-1-9,-7 2-5,-7-1-2,0 2-1,-3-1-6,-3 0-2,-3 0-16,-4 0-25,0 0-29,0 0-44,0 0-48,-20 10-198,3-8-386,-3 2 171</inkml:trace>
  <inkml:trace contextRef="#ctx0" brushRef="#br0" timeOffset="94409.5984">6423 13461 166,'2'-2'183,"-2"2"-21,5-3-18,-5 3-11,0 0-14,10 6 6,-5 1-20,-1 1-11,-1 1-5,4 3-11,-2 2-8,3 1-5,-2 3-5,-2 0-10,4 2 1,-3-2-8,3 7-7,-2-7 1,0 1-2,1-3-7,0 0 1,2-2-3,-8-2-6,3-3 2,-1-2-5,3 0 0,-5-1 1,3-4 3,0 1-2,-4-3 2,5 1-5,-5-1-1,5-6 1,-1 0-4,0-5 11,-3 1 2,6 1-1,-4-4 0,3-1-1,1-3-4,-4 0 1,5-1-5,-1-1-2,-2 0 0,2 1 0,-2 2 9,-1 0 0,-3 3 0,2 4-3,1-1 0,-2 2-4,-1 1-3,-1 1-1,0 2-13,0 0-16,0 0-29,0 4-26,0-5-23,0 5-11,0 0-19,0 0-14,0 0-20,21 7-129,-15-2-311,5-3 138</inkml:trace>
  <inkml:trace contextRef="#ctx0" brushRef="#br0" timeOffset="94731.8161">6877 13571 36,'-5'8'147,"-2"-2"-5,1 4-8,2-3-11,0 3-16,2 2-11,-1-2-6,3 2-6,0 0-5,0 0-14,4 2-4,0-1-6,1 3-4,2 1-9,0-4-3,2-1 0,3 0-5,-4 0 0,1-5-8,5 3 0,-4-1-5,1-4 0,1 0 0,0-2-4,0-1 3,0-4-3,-3 4-3,4-5 0,-7-1 3,3-1-6,-1-2 2,-2 0 6,-3-2 3,1-2-6,-3-1-1,2 0 4,-3-5 1,-3 0-7,-2 5-3,5-5 7,-6 5 0,-1-2-8,-2 1 1,4 4 0,-5-1-3,1 0 0,-3 3-4,1-1-5,-2 4-12,0-1-8,-3-1-24,-1 1-21,4 4-34,-4-2-37,4 3-116,-7 0-274,9-1 121</inkml:trace>
  <inkml:trace contextRef="#ctx0" brushRef="#br0" timeOffset="94958.0331">7127 13426 53,'4'4'193,"1"6"-17,0 0-16,-2-1-10,1 4-15,-2-2-15,2 5-9,0 0-11,-2-2-10,2 2-12,1 1-6,-5 1-6,4-1-9,-1 2-3,-1-1-8,-2-2-11,0 1-17,0 0-26,-2 0-34,4-2-26,-2-1-27,-2 0-27,0-2-109,-3-2-248,5 0 110</inkml:trace>
  <inkml:trace contextRef="#ctx0" brushRef="#br0" timeOffset="95146.42">7371 13716 166,'2'-3'273,"1"-1"-17,1 1-17,-3 1-13,3-2-18,-4 4-17,4-5-19,1 2-22,-3 1-13,-2 2-18,2-6-27,-2 6-38,3-1-37,-3 1-34,0 0-48,6 0-53,-6 0-60,0 0-143,8 4-347,-8-4 154</inkml:trace>
  <inkml:trace contextRef="#ctx0" brushRef="#br0" timeOffset="96366.4087">6598 14014 88,'4'-5'229,"-3"0"-20,2 1-15,-3 0-21,4 2-21,-4 2-16,0 0-18,0 0-5,0 0-15,-9 7-9,2-2-10,2 5-3,-4-1 3,4 1-6,-4 5-6,4-1-7,-4 2-8,5 0-5,-1-1-3,1 1-5,4-3-5,-1 3-4,1-1-6,3-3-2,0 2-11,-1-4-5,4 1-11,-1 0-3,4-4-9,-1 3-1,2-3-9,0-2-1,2 0-3,2-1-4,-1-3 1,0-1 4,4-3-2,-4 1 2,0-3-1,-2 1 3,1-4 6,-3-2-2,0 3 11,-1-4 2,-2 0 0,0 1 4,-1 0 5,-1 2 9,-3 2 5,2-1 8,-3 3-1,0-1-2,1 2-5,-1 3 0,-1-5-2,1 5 2,0 0-5,0 0-1,0 0 0,0 0-1,-9 8 2,5-2-7,4-1 6,0 2-1,0-2-3,0 2 1,1-1 3,3 2 0,0 0-6,1 2 4,0-3 0,3 3-6,1-2 2,-3 1 0,6-1-6,-6 1-6,6-2-5,-2 0-13,-1 0-10,-1 1 1,-2-5-9,-1 2 7,2-1 0,-1-1 3,-2-1 8,1 0 6,-3 0-1,-2-2 1,0 0-4,0 0 11,0 0-5,0-9 2,0 9 1,-3-11 3,-1 2 7,2 0-4,0 0-5,-2-2 3,2 0 1,-1-5 9,-1 4-11,1-2 6,1 2 1,2-1 2,0 2-3,-1 0 16,1 0-4,1 2 5,-2 3 12,2-1 7,-1 1-4,0 2 1,4 0-1,-3 1-2,3 1-9,-4 2 6,9-2 2,-9 2 12,11 3 0,-2 1-5,-2 0-3,2 2-3,1 1 2,-1 1-6,0 1 0,0 0-2,2 3-2,-2-2-2,-2 2 0,-1-2-1,3 5 0,-3-6 0,2 4-2,-3-2 1,-1-3-10,2 3-3,-2-3-3,0-1-4,-3-1-8,-1 0-4,4-2 0,-4 3 7,1-5 2,-1-2 2,3 3-4,-3-3-1,0 0 5,0 0 2,0 0-10,0 0-4,-6-13-7,8 6 3,-2-1-5,0-1-3,0-3-3,1 0-7,2-1 7,-2-3 16,3 0-10,-1 5 5,0 0 8,0 2 3,2 0 18,-1 0 14,0 2 7,-3 2 3,4 1 3,-1 0 9,1 3 3,0-2 15,2 2-4,0-2 1,1 3 2,3 3-8,1-1 0,-2 1 9,2 2-13,-2 2-1,1-2-7,2 2-3,-4-2-3,1 3-3,-1-2 0,-1 3-6,2 2 1,-1-6-1,-4 4-1,3-1-4,-4 1-2,1 0 3,-3 1-2,-2-2-1,0 2-1,0-1-7,-2 0-2,-2 0-2,-1 0-7,-4-1-6,0-2-11,-1 2-23,-3-1-24,3-2-20,-1 0-29,1-1-30,4-1-117,-4-1-290,3-2 128</inkml:trace>
  <inkml:trace contextRef="#ctx0" brushRef="#br0" timeOffset="96649.3869">7565 14086 29,'0'0'192,"0"0"-5,-20 8-13,12-4-13,1 0-11,-1-1-13,-2 3-14,2-2-12,-2 1-12,4 0-9,-2 0-10,3 2-8,-3-2-8,3 2-7,0 1-4,1-1-8,0-1-2,0 2-5,4 2-3,-5 2-4,5-3-4,0 1-4,0 2 0,0-2 0,5 3-5,-1-2 0,0 1-3,0 0-5,1-1-7,-1-2 0,2 0 0,2 2-2,-2-5 3,2 2 0,1-1-5,0-2-17,-3-1-23,2-1-30,-1-3-47,0-3-47,-1 3-124,5-1-313,0-3 139</inkml:trace>
  <inkml:trace contextRef="#ctx0" brushRef="#br0" timeOffset="97474.5143">8212 13349 76,'0'0'88,"0"0"-11,0 0-7,0 0 0,0 0-12,0 0-3,0 0 5,0 14-7,3-5-7,-6 3 10,6 5-6,-3 3 11,-3 6-3,3 3-19,3 2 9,-2 1-1,0 6-6,-1 11-2,-1 4 12,2 1 10,0 2-21,-1 0-3,2 0 4,2 4-10,0 0-3,0 21-5,2-25 6,-3 0 5,0 0-11,3 2-1,-4 0 0,5 1 1,0 22 18,-5-20-20,7 21 3,-5-24 0,-6 3 6,4 23 16,-2-27-2,0 2-2,-6 3-7,-1 18-4,2-20-2,1 0 1,-1 23-5,3-24-3,0 2-2,1 22 0,0-4-3,3-18-14,4-3-4,1 24 4,-1-23 0,0 0 0,4 22 1,-4-21 1,-2-2 0,-4 3-2,0-4 3,0-2 2,0 0-7,0-2-2,-4-5 2,-2-2-1,3-14 3,2 0-1,-5 1-4,0 0-1,0-1 5,2-3-4,-7-1 6,7-3-2,-1-4-1,2 4-2,-2-8 2,2 0 2,1-2 1,1-2-5,0-4 4,1-2 0,0 3-5,0-3 9,0-2-1,-2-1-3,1 0 2,0 0-4,1-4-13,-3 2-13,3-2-38,0 0-31,0-12-35,0 7-53,0 5-91,-1-19-295,1 7 130</inkml:trace>
  <inkml:trace contextRef="#ctx0" brushRef="#br0" timeOffset="98421.9119">9030 13726 95,'1'-4'197,"0"0"-22,-1 4-14,0 0-28,0 0 0,-14 12-11,1-3-15,1 4-8,-6 2-8,6 2-11,-3 6-12,2-1-1,-5 3-6,6 1-8,-4-2-5,5 1 10,-3 3-4,4-2-10,0-1-18,0 0-9,3 1-23,-2-2-22,2-6-20,1 0-22,1-3-27,0-2-17,0-2-20,0-1-98,2-2-252,-2-1 112</inkml:trace>
  <inkml:trace contextRef="#ctx0" brushRef="#br0" timeOffset="98625.524">8911 13847 144,'4'-5'171,"1"0"-11,-2 1-2,4 3-14,-2-1-4,-5 2-4,13 3-8,-2 3-14,0 1-12,-6 1-11,5 2-6,-1 6-11,2-3-5,-4 5-5,3-2-9,-2 3-4,2 4-6,-2-5-14,-2 6-14,0-5-20,0 5-25,-5-5-34,2-1-39,-2 1-35,-1-2-140,-3 0-297,1-5 133</inkml:trace>
  <inkml:trace contextRef="#ctx0" brushRef="#br0" timeOffset="98824.81">8832 14056 162,'0'0'215,"-4"-4"-18,4 4-20,0 0-22,0-2-14,0 2-15,9-3-14,-4 3-9,5-2-13,2 2-6,2 0-23,5 2-15,-4-2-29,4 3-33,-2-3-38,2 0-30,-1 0-36,0 0-116,-6 0-254,3 0 112</inkml:trace>
  <inkml:trace contextRef="#ctx0" brushRef="#br0" timeOffset="99267.7999">9289 13868 32,'-3'7'167,"3"-2"-18,-2 5-10,1 0 6,1-3-15,-3 3-11,3 2-9,-1-3-12,2 4-9,2-2-12,-2 2-5,0 3-6,2 0-9,-2-1-4,3 1-4,-4-3-5,1-2-6,-1-1-6,2 1-9,-2-3-9,0 1-7,-2-4-11,0 2 0,2 0-3,0-4-5,-4 0 5,0 0-18,4-3 0,0 0 1,0 0-2,0 0 3,-14-8-4,13 1 1,-1-1 2,0-1-1,2-2-2,-1-3 2,3-2 2,2-1 4,-3 1 5,3 0 0,-1 4 0,-1 0 17,0 1 10,0 0 2,2 3 12,0-3 0,-2 5 4,0 0 3,-1 3-10,3-2-3,-4 5 6,6-4 7,-6 4 3,8 0 7,-8 0-2,12 6-1,-4-2 2,1 2 0,0-1 0,0 3-4,1-1-5,0 0-4,3 4-1,-4-3-3,1 2-4,2 2 0,-4-1-5,-2 2-3,3-3 0,-1 5 0,-5-6-6,3 3-4,-5 0-10,2-4-8,-3 4-14,-3-3-18,3 1-17,-1-3-25,-2 1-27,-1-3-24,2 2-134,-2-2-296,0-2 131</inkml:trace>
  <inkml:trace contextRef="#ctx0" brushRef="#br0" timeOffset="99702.1113">9738 13934 110,'-12'0'199,"-2"2"-13,3 1-24,-1 2-14,-1 1-9,-2-1-10,4 0-13,-1 3-10,2-3-8,1 1-12,0 4-2,1-4-7,-2 0-14,5 2-6,-4 4-7,6-4-5,2-2-3,-1 1-5,2 2-5,0-1-2,2-1-2,2 0-3,-1 0-2,3-1-3,-1-2 0,5 2-4,-2-2-2,1-3-3,2 1-3,2-2-4,0 0 4,-1-1-2,2-3-9,0-3 8,0 2-5,2-6 1,-2 3-4,2-7 2,-2 2 1,-2 0 2,0-2 0,-3 0-1,-3 2-4,3-2 6,-5 4-2,0 0 6,0 0 1,-3 2 1,-1 0 1,0 6 2,0-7-3,0 6 1,-1-3-2,-2 3-2,3 4 0,-5-4-3,5 4 0,-5 0-2,5 0 0,-8 5 2,6 5 0,-2-6-3,1 4 0,3 1 5,-2-1-1,2 4-5,2 0 0,1 1 3,3 1 1,-6-2-1,8 4 1,-3 0-2,0-1 0,0 0-13,4-1-17,-6-1-22,-2-3-25,3 1-31,0-3-36,-4 0-35,0-1-107,0-4-308,0 1 137</inkml:trace>
  <inkml:trace contextRef="#ctx0" brushRef="#br0" timeOffset="99940.6728">9997 13767 47,'1'-3'237,"-1"0"-26,0 3-20,0 0-19,0 0-17,0 0-10,0 0-11,0 0-10,0 0-14,4 22-7,-4-14-15,2 8-5,0-5-12,1 8-6,-1-1-5,2 0-7,1 1-3,1 6-7,1-1-1,-4 3-3,0-8-16,4 5-8,-1-1-17,-2-3-22,-3-3-24,-1 0-30,3 0-22,-3-4-15,0-3-18,2-1-18,1-1-118,-2-2-290,2 0 128</inkml:trace>
  <inkml:trace contextRef="#ctx0" brushRef="#br0" timeOffset="100444.3741">10230 14016 99,'6'-7'225,"-5"2"-8,3-3-7,-3 4-6,2-1-19,1 2-19,-4 1-16,0 2-18,1-4-15,-1 4-11,0 0-8,0 0-11,0 0-9,0 0-5,-5 14-8,5-9-9,0 2-4,0 0-6,1 0-4,2 0 3,-2 1-21,3 2-4,1-1-8,0-2-10,0 1-7,0-1-7,3 2-7,0-4-5,1 0-7,0-2-2,-3 1 2,3-2-3,-1-1 4,2-2 4,-1-1 1,2-2 2,-1-1 7,-1 0 1,2-2-1,-1 0 1,6-1 4,-5-2 0,0-1 2,1 2 12,-2 1 6,-1 0 4,1-1 3,-2 4 0,-6 0 4,5 0-1,-3 1-6,-2 1-3,3 0-3,-5 3 4,0 0-3,7 7 0,-7-2-1,0 3-2,-3 1-1,2 2 2,-2 5 0,-4 1 4,4 9-7,-6-1-2,4-1 2,-3 3 1,-1-2-3,3 3 0,-2-1-6,1 3-2,-1-5 1,4-1 1,-4-5 1,3-2 0,0 3-2,-1-4 8,1 1 2,1-5-8,0-2 0,-2-2 0,4 0 2,0-2 0,-3 0 1,2-2 5,1-2 0,-2-1 1,4-1 1,0 0 0,0 0-1,-9-7 4,6 1 0,1 0-1,-1-2 0,2-1-2,-4 0 1,5-5 3,0-2-5,0-2 0,-1-1-3,1 0-5,0-6-13,-2-1-9,1-1-16,2 1-24,-1-2-29,2 2-33,-1-2-13,6 3-34,-3-1-109,1 2-306,4 2 135</inkml:trace>
  <inkml:trace contextRef="#ctx0" brushRef="#br0" timeOffset="100652.9963">10660 13822 177,'2'5'191,"-2"5"-14,2-1-1,-2 0-20,0 4-20,0-1-9,0 5 5,1-3-28,-1-2-8,3 4-12,-2 2-3,1 0-11,4-1-8,-5 2-4,3 0-7,2 1-3,-2 3-4,4-3-10,-3-2-14,0 0-19,-1 0-13,-6-1-33,0-1-32,4-3-26,-4-2-30,-3 1-25,1-5-92,-5 3-271,5-5 121</inkml:trace>
  <inkml:trace contextRef="#ctx0" brushRef="#br0" timeOffset="100940.0997">10635 14050 2,'4'-7'155,"1"-3"-2,1 5-13,-1-1-5,2 2-4,0-2-14,1 3-9,2 0-5,-5 1-10,4-1-5,0 3-4,0 0-1,-1 0-3,-3 3-7,5-3-3,0 5-2,-3-2-11,-1-1 6,-2 0-14,5 0-3,-4 1-3,0 2-5,-1-1-1,1 0-1,-1 1-8,0 3-1,1-5-3,-2 3-1,0 2-6,2 0 0,-2 1 2,-1 0-5,4 3 0,1-3-3,-3 3-1,1-1 1,4-1-2,-6 0-2,-1 2 1,3-3-2,0-1-11,-1 0-10,-4-2-18,2-1-31,-2 0-30,0 0-33,-2-1-48,-3-1-123,0-1-322,-1-1 143</inkml:trace>
  <inkml:trace contextRef="#ctx0" brushRef="#br0" timeOffset="101101.6541">10824 13858 8,'2'-9'201,"4"1"-18,-4 1-20,6 2-19,-2 1-16,1 1-15,0 2-11,2 0-33,-9 1-39,14 0-45,-6 2-50,2 1-113,-5 0-191,4 2 85</inkml:trace>
  <inkml:trace contextRef="#ctx0" brushRef="#br0" timeOffset="101702.4799">11119 13912 67,'-9'4'218,"4"-3"-14,-4 4-15,1-1-10,-2-1-9,1 2-1,2-1-26,-1 2-13,2-2-12,0 3-13,4-2-11,-2 1-8,3 1-7,-1 3-4,0-1-11,1 0-7,1 2-5,1-1-6,0 3-4,2-1-7,1-3-8,-1 2-6,1 1-9,3-3-5,0-1-3,0 1-7,-1-1-3,4-1 2,-1-2-6,2-1 3,0-1-2,-1-2 0,3 0 1,2-1 7,2-2-5,-2-1 1,1-1 0,0-2 2,-3 0 0,2-2 0,-5 1 0,7-5 1,-8 3 2,1-2-1,-1 1 7,-2 1 6,-1 1 5,-1-1-2,-3 5-2,0-1-2,-2 0-3,-2 1-5,0-1 0,-3 2 3,-1 0-3,-3 3 0,-4 0 2,3 0-2,-2 0-1,1 3 1,0 0-2,1 2-1,0-1 1,2 1 0,3 0 2,-4 2-3,3-2 2,1 4-3,1-5 1,0 4-1,-1 0-2,5-1 3,0 2-5,0-1 1,0-1-4,0 0-2,4 0-2,-3 0-4,3-1-5,-1-2 4,-1 1-3,3-2 1,-1-1 6,0-1 0,-4-1 3,11 0 2,-11 0 2,12-3 0,-6 0 3,1-1 2,-1-1 2,3-1 4,-1 0 5,0-2 0,2 1 3,-4-2 5,9-3 1,-8 3 4,1 0 7,0 0 5,1 1 3,0 1 0,-5-2-1,1 5 8,-1 0-7,1 0-3,-1 1-9,-3-1-3,-1 4-5,5-3-2,-5 3 2,0 0-4,0 10-2,3-3 0,-3 0-9,0-1-8,0 7-8,0-3-8,1 2-10,-1 2-17,3-1-21,-2-1-33,0 0-23,3 0-35,0-3-32,0 1-142,-3-3-361,0-1 160</inkml:trace>
  <inkml:trace contextRef="#ctx0" brushRef="#br0" timeOffset="101906.7175">11578 13868 111,'1'-2'248,"-1"-1"-21,0 3-28,0 0-20,0 0-18,-1 12-18,-2-4-12,2 2-14,-2 2-7,3 1-13,-1 5-10,1 1-10,0-1-6,0 3-4,4 3-19,-3 1-20,3-4-43,-3 3-55,3-7-71,0 0-172,1 0-339,-5-5 151</inkml:trace>
  <inkml:trace contextRef="#ctx0" brushRef="#br0" timeOffset="102564.0503">12058 13264 56,'3'-3'105,"-2"2"-4,-1 1-12,0 0-7,13 8 3,-8 1-10,3 7 3,2 7-6,-1 7 8,0 3-5,2 16-15,-2 0 2,0 7-9,-4 3-4,2 26-5,-1 5 1,-1-3-6,-1 0 2,2 2-13,2 1 12,1-4-6,2 3 2,1-1-3,2-5-11,5 6 6,3 1-3,1-3-6,-3-1 1,3-2-6,2-3 12,-2 1 9,-7-26-5,2 2 1,0 26-6,-3-22 8,2 17-7,-7-25-6,-2 1-1,-4 1-2,-3-5-5,2-2-8,-6-2-4,-3-12-2,-1 1 2,-5-4 8,1-1 1,-3-2-1,-1-5 9,-3-1-7,1-2-1,1-2-2,4-4 1,0-3 1,1-5-1,1 1-2,-1-1-12,3-3-10,0-1-13,1 0-37,2-4-40,5 1-54,-16-5-104,12-2-286,-1-3 127</inkml:trace>
  <inkml:trace contextRef="#ctx0" brushRef="#br0" timeOffset="103523.7644">12907 13556 96,'1'-5'197,"-1"1"-11,1-1-19,-1 2-19,0 3-18,0 0-13,0 0-15,0 0-8,0 0-8,0 0-10,-10 12-8,8-1-6,-1-2-8,-1 3 2,0 2-12,2 1-4,-1 2-6,2-2 0,-2 3-6,2-2-2,1 0 1,-3 1-7,3-3 2,0-2-3,0 5-2,3-5-2,-2-2-1,-1 0-2,0 2 0,4-5-1,-1 0-9,-2 2 6,3-3 2,-3-1 0,6 0-3,-5 0 3,7 0-2,-4-1-2,3 2-1,1-2 0,-3-2-1,6 1-7,-1-1-9,-1 1-11,1-2-11,-1 0-24,0 1-9,-2-4-18,-2 2-19,1-1-20,0 0-28,-2 1-87,-1-3-256,-4 3 113</inkml:trace>
  <inkml:trace contextRef="#ctx0" brushRef="#br0" timeOffset="103705.2285">12881 13740 76,'0'0'140,"-4"-2"4,4 2-25,0 0-7,0 0-11,0 0-11,13-3-17,-6 3 9,0 0-15,2-1-9,-1 1-2,1 1-14,1 1-20,-2-2-13,-1 0-25,0-2-25,-1 4-28,-6-2-20,9 0-74,-9 0-176,4-3 77</inkml:trace>
  <inkml:trace contextRef="#ctx0" brushRef="#br0" timeOffset="103880.4671">12778 13542 19,'2'-5'116,"6"1"-8,3 0-11,0 0-8,9 0-18,-1 0-15,2 2-1,8-2 1,1 4-14,-1 0-15,-2 0-42,-6 1-33,1 0-65,-4-1-121,1 2 54</inkml:trace>
  <inkml:trace contextRef="#ctx0" brushRef="#br0" timeOffset="104172.4264">13235 13609 140,'6'0'158,"2"0"-6,3 3 0,1-1-25,1 1-13,2 4-13,-3-2-9,1 1-10,-2 0-7,-2-1-11,0 2-2,0 0-7,0-1-8,-1 3-1,-3-5-1,-3 1-9,2 2-1,-3 1-5,-1-3-5,-1 2-2,-3-2 0,2 0-2,-6 0-6,4-1-1,-6 3-12,-1-4-2,-1 4-8,-2-4-4,2-2-4,1 0-8,-3 2-3,1-3-12,-1 0-8,1 0-9,4 0-13,-1-1-3,6-3-23,-1 4-19,3-4-80,0-3-208,5 1 93</inkml:trace>
  <inkml:trace contextRef="#ctx0" brushRef="#br0" timeOffset="104388.3781">13457 13612 64,'-5'2'131,"0"1"-12,0 2-11,1-1 6,1-1-6,-1 3 0,0 0-22,2 2-12,0 1-1,4-1-6,0 3-7,0-1-2,4 0-12,-3 1-2,4-1-4,1 2-9,4 2 5,-1-2-6,2 0-3,-1 3-22,3-7-17,-6 0-10,4 1-30,-3-2-14,2-1-21,-3-2-13,-2-1-82,0-3-197,0-1 87</inkml:trace>
  <inkml:trace contextRef="#ctx0" brushRef="#br0" timeOffset="104582.5292">13708 13624 59,'0'0'142,"0"0"-3,1 11-10,-1-5-15,2 1-10,-2 3-8,0 4-4,2 1-6,-1-1-8,3 6-9,-2-1-7,5 7-6,-3 1-4,-3-8-4,3 6-7,1 1-1,-2-1-13,2-4-17,0-1-22,-4-1-10,3-1-26,-3-1-19,2-4-24,-3-1-21,0-2-70,-3-2-198,3-1 88</inkml:trace>
  <inkml:trace contextRef="#ctx0" brushRef="#br0" timeOffset="104894.3784">13782 13701 78,'4'-9'195,"0"4"-16,0-5-18,1 3-12,0 0-17,5 2-10,-2 0-12,1 0-12,0 1-9,-1 1-13,0 2-3,0 1-12,0 0-5,0 1-4,-1 1-7,3 3-4,-2-2-3,1 3-5,-2-1-7,1 3 2,-2-3-4,2 3 0,-3 0-7,0 0 0,-1-1-4,1 3 1,0-4-3,-1 2 4,-4-3-5,3 7-7,-3-7 9,1 5-5,-5-3 2,0 3 0,-2 0-1,-2-3 0,-5 4-8,0-3-8,-6 2-13,0-2-11,-1 0-10,-4 0-15,-3-3-13,5-1-29,-1 0-21,4-2-18,-3 2-105,-6-1-263,9-3 116</inkml:trace>
  <inkml:trace contextRef="#ctx0" brushRef="#br0" timeOffset="105309.4837">13993 13803 3,'6'-2'130,"-2"0"-6,3-1-13,-2-2-12,2 3-8,3-2-9,-1-2-11,1-1-5,-2 2-5,1 2-4,2-5-9,0 2-3,-3 0-9,3-1-1,-5 0-4,2 0 1,-3 0-3,1 2 1,-3-2-7,-1 2 3,0 0-6,-4-2 2,0 3-4,0 0-4,-3 0-1,-2 1-4,-1-1-1,2 2 3,-3-1 0,-2 3 6,1 0-8,1 0 5,0 2-5,1 0 2,2-1-3,-1 3 0,2-3-2,0 3 0,1-2 2,-1 2-6,3 2 5,0 0 8,0 0-3,4 1-1,0-1 2,0 3-9,1 1 0,2 1 6,1-3-5,0 6 5,2-1-7,1-2 0,-2 2-1,3 0 4,0 0-2,3 0 4,-2 0-5,-5-2 2,3-2 0,1-1-6,-3-2-11,3 2-9,-2-3-13,1-1-17,1 1-12,-2-4-20,2-2-12,-2 1-10,2-5-82,-1 0-202,0 1 89</inkml:trace>
  <inkml:trace contextRef="#ctx0" brushRef="#br0" timeOffset="105793.9967">14380 13733 98,'4'-3'156,"-3"-4"-5,3 5 1,1-3-13,-4 2-13,3 1-14,-1-1-13,-3 3-9,0 0-11,0 0-9,0 0 4,14 6-9,-9-2-7,-1 0-4,-3 4-11,3-1-1,-3 2-3,2 0-6,-2 3 1,3 6 0,-3-7-7,1 6 0,-1-3-6,-1-4-2,0 3-3,0-1-5,-1-3 2,-1 0-6,1-1 0,-1 1-1,0-4 3,1 0-4,-2 2 2,3-4 1,0-3-2,-1 2-1,1-2-3,0 0 0,0 0 0,-9-7 4,4 1-2,5 0-6,0 2 7,5-8-4,-4 0 5,2 3-8,1-3-1,1 1 2,0 0-2,2-3-3,1 1 1,2 0-3,-2 3 3,2-1-2,-1 5-2,-1-2 0,0 1 1,4-1 6,-4 3-2,2 1-1,2-3 3,-4 2 0,2 3-6,-1 0 2,0 1-2,-2 0 7,-2 0-2,4-1 1,-9 2 2,9 0-7,-4 0 5,2 2-1,-7-2 0,7 1 1,-7-1 0,7 2-2,-7-2 3,4 4 1,-3-1-2,0-2 3,3 2 7,-1 2-1,-2-2 0,0 1-2,2-1 3,2 4 3,-4-4-7,2 3 8,-1 2-9,1 0 0,1 1 1,-1 1 4,1-2-3,-1 3 0,2 0-2,0-2 1,-4 0 0,-1-1 0,3 0-3,-3 0-8,0-3-11,-3 3-13,2-1-25,-2-3-28,-4 1-32,2 0-29,-2-2-103,0-1-268,-1-2 119</inkml:trace>
  <inkml:trace contextRef="#ctx0" brushRef="#br0" timeOffset="105968.5516">14656 13593 161,'3'-9'207,"2"5"-15,-4-3-28,2 2-15,-1 1-16,2 2-15,-3-2-23,-1 4-30,5-3-32,-5 3-27,0 0-34,0 0-20,9 7-38,-6-3-108,-1-2-210,1 1 93</inkml:trace>
  <inkml:trace contextRef="#ctx0" brushRef="#br0" timeOffset="106805.538">14884 13716 138,'1'6'168,"0"5"-7,-1 2-12,0-5-13,0 5-8,0-1-12,0 0-14,0 5-10,0-5-8,-1 0-6,0 1-9,1-1-9,-2-3-4,1 1-8,-1-1-11,0-2-9,2-2-6,0-1-5,-5 0 4,5 0-5,0 1 3,0-5-19,0 0-9,0 0-1,0 0-5,-6-12 2,3 7-1,3-2 2,0 0 2,3-3 3,-2 0 6,4-2-5,0-5 1,-1 6 3,1-1-4,0 0 1,2-1-1,0 3 2,1-2 10,-3 3 1,1 4 5,0-1 4,-2 0 3,0 2-4,-1 0-3,1 4 0,0-1-3,-4 1-2,0 0 3,11 1-2,-8 2-2,2 2-2,-1 1 5,1 1-3,-1 4 2,-2 1 0,2 0-3,1 0 1,-1 1-3,-4-1 5,2 4-5,-2-4 1,3 5-4,-3-5-10,0-2-2,0 1 0,1 2-1,-1-9-13,0 4-11,0-1-5,0-4 7,0 2 5,2-3 0,-2-2 5,0 0-2,0 0-5,0 0 5,0 0-2,2-12 6,-2 7 8,3-4-9,-1-2 6,2 1 2,0-3-1,1-2 7,0-3 0,4 1-1,-4 1 5,1 1 2,1-1 3,2 6 6,-5 0 9,2-1 13,-2 3-2,0 0 2,0 3 0,1 1-7,-4 3-2,3-5-1,0 4-4,-4 2-1,6 0 6,-6 0 3,8 4-4,-3 1-2,-1-2 1,0 1-2,-1 3-2,1-1-1,0 3 0,0-1-1,-1 2-1,1 2 1,2-5-5,-2 5 2,-1-2 3,3 1-7,-3-3 0,3 2-1,0-2 7,0 1-1,-1-2-4,1-3 1,1 1 0,5-1 0,-3 0-4,1-2-2,0-2-4,0-2 4,-2 1 0,3-3 0,1 1 0,-1-5-3,-3 0 1,1-1 2,3-5-2,2 2 1,-4-2-1,0-2-1,-1 2 2,-2-2 3,0 1-2,2 1-2,-5 4 1,-3-2 0,3 3 7,-3 1-8,-1 3 2,-1-1 1,0 0-5,-2 4 3,0-1 1,-2 2-3,5 1 2,-13 1-2,7 2 0,0-1-1,1 1 5,-5 5 0,4-3-5,-1 1 9,3 1-6,-2 2 4,2 2-1,1-1-5,-2-1 3,4 5 1,-2-3 3,4 3-3,1-2-1,1 3-1,3 1 5,1 0 5,-2-2-5,1-3 0,3-2-3,-2 3-2,2-4-17,-1 0-10,1-2-14,2-1-16,-1 1-5,1-4-19,1 1-11,0-3-15,-4 0-6,3-3-60,2 1-189,-2-4 84</inkml:trace>
  <inkml:trace contextRef="#ctx0" brushRef="#br0" timeOffset="107196.4374">15580 13825 36,'8'-9'89,"-2"-2"18,-2 2 7,3 2 11,-4-1 5,0 3 1,0-2-7,0 4-8,-2-1-13,2 1-15,-3 3-7,0 0-8,0 0-13,0 0-5,0 0-3,0 0-6,-4 17-2,1-9-1,1 4-7,1 0-6,-5 3-1,2 1-4,1-1 0,-1 2-4,1-1 1,1 1-6,1-4-4,-2-1-5,2 0-7,-2-1 0,2-2-9,0-1-8,-1-2-12,1-1-2,1-1 8,-1-1 3,1-3-6,0 0-6,0 0 2,0 0-3,0 0 1,6-12 0,-3 7 0,2-4 5,0 0 4,0-2-2,5-3 8,-2 1 3,0-1-1,2-3 1,0 2 4,-1-2-3,0 0 3,2 4 10,-3 0 18,1 4 12,-3 1 5,1 1 15,-3 0-6,-2 2-4,2 1-8,-1 2-8,1 0 0,-4 2-6,0 0 4,0 0-4,6 5-2,-5 0-5,-1 0 7,0 1-6,0 3 1,3 2 1,-2 1-3,3 1 3,-4-1-10,1 0 6,2 5-3,-2-3 0,0 3 0,-2-1 0,2-1-3,-3-5-2,-1 2-13,3-1-11,0-2-23,-1-2-22,0 0-32,-2-2-26,2-2-121,-2 1-265,-2-4 119</inkml:trace>
  <inkml:trace contextRef="#ctx0" brushRef="#br0" timeOffset="107412.4721">15885 13683 16,'2'-3'212,"-2"3"-27,2-2-17,-2 2-17,0 0-19,0 0-9,1 9-12,-1-1-11,2-2-5,-2 6-12,0 0-9,0 3-7,5 6-5,-4-3-4,-1 2-2,2 6-9,0-2-8,2 0-3,-4 3-22,0-10-16,-4 2-33,4 0-27,0-2-20,-2-2-25,0-2-28,-4-4-100,3-2-254,-3-1 113</inkml:trace>
  <inkml:trace contextRef="#ctx0" brushRef="#br0" timeOffset="108217.7006">15875 13847 124,'5'-5'190,"-2"0"-15,3 1-11,-1 0-23,-1 0-15,4 2-13,-1 0-12,1 2-6,1 0-12,4 1-7,0 0-12,1 1-14,1 3-12,-1-1-19,5-1-10,0 2-24,-1-2-11,3 2-11,-1-4-7,-3 3 11,3-1-1,1-2-1,-2-1 3,0 0 9,-3-1-1,0 0 3,-3-2 2,-2 3 13,-3-3 9,-2 2-4,0 0 2,-4-2 2,-2 3 5,0 0 14,0 0 0,-16-4 18,5 4 8,-8 2 5,3-1 4,-4 3-1,0-2-2,-2 1-4,4 1 0,-1 0-4,6 0-4,-3 2-6,4 2-1,-1-3-5,6 3-4,0 0-1,1 0-4,1 1 3,0 0-5,5 0-1,0 1-1,1 1-3,0-3 2,5 0 2,2-1-4,1 0-4,-1 0 1,2-2-1,-1-3 1,3 3-2,0-3-1,-3-2 3,4 0-2,-3-2 1,2-3-4,-3 3 2,2-5-1,0-1-2,0 1 1,-2-1 2,1-4-4,-2 1 2,1-2 7,-2 1 2,-1 3-1,-3-3 2,1 1 3,-1 2 4,-2 0 7,2 4 2,-2-2-2,0 2-3,-1 0-5,1 2-2,-1-2-5,0 5-4,0 0-3,0 0 0,0 0-4,0 0 6,0 0-4,0 0-1,6 13-1,-4-3 2,3-2-2,0 3 3,4 2-2,0-2 0,0 4-2,3-1-3,-3 2 1,2-2-2,-1-1-4,-2-2-1,1-1 0,-4-1-5,5 0-2,-2-2 3,-4-2 0,4-2 4,-2 1 3,0-3 0,2-1-1,-8 0-2,13-5 1,-4-2-2,-2 2 1,0-4 2,0-2-3,2-3 0,2-1 4,-4 0-2,3-3 3,-5 0-3,3-3 0,-3 1-1,4-9 1,-4 6 3,4-2-2,0-1 3,-3-1 0,1 0-1,2 4-3,-5-2 2,2 0 2,-1 6-1,-2 2-1,-1 3-1,-2-2 1,0 5 1,0 1-1,-1 2 3,0 3-6,-2 0 1,-2 2 1,-4 2-1,9 1-3,-14 4 3,5 1 2,0 1-3,0 4 1,-1 4 2,1 1-2,3-1 1,-1 6 3,-3 2-2,1 6 1,4-1 1,1 1 3,2 2-1,0 0 6,0-1-7,3 2 0,-1-5 0,4 1 3,-2 1-1,1-8-1,1-2 1,0 0 1,1-2-2,2-1 1,0 0-2,-3-2-29,0-4-40,2-1-69,-1 0-217,0 0-382,0-5 169</inkml:trace>
  <inkml:trace contextRef="#ctx0" brushRef="#br0" timeOffset="109240.2032">12322 13649 22,'0'47'98,"1"3"-12,2-2-10,-3 3-1,3 4 2,0-3-2,3 2-5,-3-1 3,1 3-19,1-3 5,-1-3-8,0 2-2,2 2-5,-3-5 1,-1 1-9,4 1-4,-6 1 19,2 5 5,-2 0-6,0-2-5,3 2-3,1 0-3,-1 3 1,-1-5 5,3 4-10,-1-1 3,1-2-7,-1 2 2,1-2-7,-1 3 0,2-4-1,1 0-7,-5 1 6,5-2-10,-6 1 0,-1-9-1,5 0-13,-1-9-1,-4-2 4,-4 1-6,3 0 1,-3-2 4,3 1 1,-3-3 3,-1 3 0,2-5-1,-1 1-10,3 1 7,-4-4-1,1 2 6,0-1-3,3 1-2,1-4-1,-4 3 1,3-3 1,-3 0-4,4-6 3,0-2-4,-2 1 8,0 1-6,2-4-3,-1 2 6,1-2-6,-1 0 8,1-3-14,-3-2 8,3-1 4,0 0-2,-5 0 1,5-3 0,0-1-5,-4-1-9,4 1-2,-2-3-25,4 1-16,-2-4-14,0 0-25,-2 7-30,2-7-96,-7 0-238,7 0 106</inkml:trace>
  <inkml:trace contextRef="#ctx0" brushRef="#br0" timeOffset="110273.4277">17140 12951 83,'2'37'88,"0"11"-6,3 0 2,0 3-12,-5 7-8,1 22 3,-1-24-1,0 27-6,-4-22-3,2 21-6,-4 9-3,3-2 0,-1 5-1,-2-1-10,6 6-6,-3 2 3,2-4-6,0 2 3,-5 5-5,3 7 1,2-2 2,3 3-9,-4-2-3,-2 1 5,0-7-1,0 4-3,2-7 2,2 3-3,0-2-3,1 8 3,0-7-5,6-6 0,-4-1-7,3-1 11,2 4 1,-2-5-12,-2-3-22,2-3-9,-2-7-16,-11-23-2,7 0-1,-7 1-5,-5-7-2,1-1 0,-7 0-1,-3-8-10,2-12 12,-5-3-3,-1-2-6,-1-2-71,-4 3-142,3-9 64</inkml:trace>
  <inkml:trace contextRef="#ctx0" brushRef="#br0" timeOffset="112113.8439">6004 14500 67,'-6'-3'79,"6"3"-6,-6-2 4,6 2-6,-5 0-2,5 0 0,-5-2-6,5 2-4,0 0-2,0 0-2,-10 0-9,10 0-2,0 0-4,0 0-14,0 0-3,-4-2-7,4 2 13,0 0-7,0 0-11,0 0 7,0 0-8,0 0 7,0 0 3,0 0-4,0 0-1,14 9-1,-9-9-4,2 1-3,2 3-1,-2-2 1,6 0-6,1 1 11,3 1-10,3-2 1,0-1-1,10 2 4,0 1 3,4 0-4,3-1-4,3-1 4,-1-1 1,17 3-10,3-1 2,-2-1 0,5-1 1,29 3 9,-29-2 4,6-2-4,28 1-8,-4 1 3,0-2-8,0 2 7,0-1-4,-1-1 3,2-1-5,-3 1 2,6-2 4,-1-1 3,8-1-10,1-1 5,0 5 1,-1-7-2,10 6 0,-5 0-6,10-7 10,-2 8-1,6-1 6,-5-3-17,-1 6 8,7-3-2,-3 2 6,1-2 2,2 4 3,0-2-11,-2-1 7,3 3-4,-2-2 1,0-2 2,-3 1-5,5 1-1,2 2 5,1-3 2,-4 0-4,0 0 3,0 2 2,0-1 5,2-2 3,2 2-17,-1-1 14,2 3-2,3-2-2,-4 4 7,1 0-1,5-3-9,-2 1 5,-1 0-9,0 0 8,-1 0-4,-3-2 4,2 4-4,0-3 5,2-1-4,-6 1-5,5 3 4,-5-2 0,0 0 1,3-2-5,4 1-1,-3-2 5,-3 3-3,-1-4-15,-5 2 27,1-1-15,2-2 12,-5 1-5,1-4-3,-6 4 1,-3-2-1,2 1 5,-4-4-2,2 2 0,-6 1 3,5-4-6,-5 1-1,-3 0 6,-2 1 0,-3-1-1,-3 0 7,-3-2-9,3 1 6,-28 2 2,32-3 1,-3 2 0,-1 4 4,-24 0 0,25-4-2,2 8-6,-29-2 9,26 1-9,-28-1 6,28 4-3,-27-1-4,33 3 4,-34-3-6,26 1 7,-23 0-9,22 2-1,-26-5 3,0 5-4,-5-2 1,2 2 3,-1-2 2,0 0-3,-2 4-4,-2-4 0,1-1 2,-1 6-1,-5-7 3,-8 1-4,-5 0 4,3 3 0,1-4-1,9 1-3,-12-2 3,0 2 0,-3 1 0,-2-3 5,0 1 6,-1 0 4,-11 0-1,-1-2-1,-1-1 1,3 2-6,-9-1 1,1 1 1,-1-3-2,-3 2 1,0 0-1,-2 1 2,0-1-9,-3 0 3,-5 0-3,10 0 3,-10 0-5,7 0-2,-7 0-1,6 1-32,-6-1-27,4 2-43,-4-2-38,2 3-110,-2-3-273,0 0 121</inkml:trace>
</inkml:ink>
</file>

<file path=ppt/media/image4.png>
</file>

<file path=ppt/media/image5.png>
</file>

<file path=ppt/media/image51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85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39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6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80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811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70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05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64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57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62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234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5FD29-9816-4AFD-8437-4135D9FD61B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4C46A-2273-46A0-9001-F00602A2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Lab Exercise 3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219200"/>
          </a:xfrm>
        </p:spPr>
        <p:txBody>
          <a:bodyPr>
            <a:normAutofit fontScale="92500"/>
          </a:bodyPr>
          <a:lstStyle/>
          <a:p>
            <a:r>
              <a:rPr lang="en-US" dirty="0" smtClean="0">
                <a:solidFill>
                  <a:srgbClr val="002060"/>
                </a:solidFill>
              </a:rPr>
              <a:t>Augmenting the Thermal Conductivity of PCM Using </a:t>
            </a:r>
            <a:r>
              <a:rPr lang="en-US" dirty="0" err="1" smtClean="0">
                <a:solidFill>
                  <a:srgbClr val="002060"/>
                </a:solidFill>
              </a:rPr>
              <a:t>CuO</a:t>
            </a:r>
            <a:r>
              <a:rPr lang="en-US" dirty="0" smtClean="0">
                <a:solidFill>
                  <a:srgbClr val="002060"/>
                </a:solidFill>
              </a:rPr>
              <a:t> Nanoparticle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10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10</a:t>
            </a:fld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302217" y="402956"/>
            <a:ext cx="784601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rgbClr val="0000CC"/>
                </a:solidFill>
              </a:rPr>
              <a:t>Step3:Calculating the Means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smtClean="0">
                <a:solidFill>
                  <a:srgbClr val="0000CC"/>
                </a:solidFill>
              </a:rPr>
              <a:t> Means for each group and 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smtClean="0">
                <a:solidFill>
                  <a:srgbClr val="0000CC"/>
                </a:solidFill>
              </a:rPr>
              <a:t>Grand mean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2217" y="1681433"/>
            <a:ext cx="784601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rgbClr val="C00000"/>
                </a:solidFill>
              </a:rPr>
              <a:t>Step4: All variability across the columns/groups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smtClean="0">
                <a:solidFill>
                  <a:srgbClr val="C00000"/>
                </a:solidFill>
              </a:rPr>
              <a:t>SST 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smtClean="0">
                <a:solidFill>
                  <a:srgbClr val="C00000"/>
                </a:solidFill>
              </a:rPr>
              <a:t>SSC (Sum of Squares between/Columns)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smtClean="0">
                <a:solidFill>
                  <a:srgbClr val="C00000"/>
                </a:solidFill>
              </a:rPr>
              <a:t>SSE(Sum of Squares within/Errors)</a:t>
            </a:r>
          </a:p>
          <a:p>
            <a:endParaRPr lang="en-US" sz="2200" dirty="0" smtClean="0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02217" y="3197900"/>
                <a:ext cx="7846017" cy="21646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>
                    <a:solidFill>
                      <a:srgbClr val="7030A0"/>
                    </a:solidFill>
                  </a:rPr>
                  <a:t>Step5: To calculate the variance between and within</a:t>
                </a:r>
              </a:p>
              <a:p>
                <a:endParaRPr lang="en-US" sz="2200" dirty="0" smtClean="0">
                  <a:solidFill>
                    <a:srgbClr val="7030A0"/>
                  </a:solidFill>
                </a:endParaRPr>
              </a:p>
              <a:p>
                <a:pPr marL="342900" indent="-342900">
                  <a:buFont typeface="Arial" pitchFamily="34" charset="0"/>
                  <a:buChar char="•"/>
                </a:pPr>
                <a:r>
                  <a:rPr lang="en-US" sz="2200" dirty="0" smtClean="0">
                    <a:solidFill>
                      <a:srgbClr val="7030A0"/>
                    </a:solidFill>
                  </a:rPr>
                  <a:t>Mean </a:t>
                </a:r>
                <a:r>
                  <a:rPr lang="en-US" sz="2200" dirty="0" err="1" smtClean="0">
                    <a:solidFill>
                      <a:srgbClr val="7030A0"/>
                    </a:solidFill>
                  </a:rPr>
                  <a:t>Squares_between</a:t>
                </a:r>
                <a:r>
                  <a:rPr lang="en-US" sz="2200" dirty="0" smtClean="0">
                    <a:solidFill>
                      <a:srgbClr val="7030A0"/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 dirty="0" smtClean="0">
                            <a:solidFill>
                              <a:srgbClr val="7030A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2200" i="1" dirty="0">
                            <a:solidFill>
                              <a:srgbClr val="7030A0"/>
                            </a:solidFill>
                            <a:latin typeface="Cambria Math"/>
                          </a:rPr>
                          <m:t>𝑆𝑆</m:t>
                        </m:r>
                        <m:r>
                          <a:rPr lang="en-US" sz="2200" i="1" dirty="0">
                            <a:solidFill>
                              <a:srgbClr val="7030A0"/>
                            </a:solidFill>
                            <a:latin typeface="Cambria Math"/>
                          </a:rPr>
                          <m:t>_</m:t>
                        </m:r>
                        <m:r>
                          <a:rPr lang="en-US" sz="2200" i="1" dirty="0">
                            <a:solidFill>
                              <a:srgbClr val="7030A0"/>
                            </a:solidFill>
                            <a:latin typeface="Cambria Math"/>
                          </a:rPr>
                          <m:t>𝑏𝑒𝑡𝑤𝑒𝑒𝑛</m:t>
                        </m:r>
                      </m:num>
                      <m:den>
                        <m:r>
                          <a:rPr lang="en-US" sz="2200" b="0" i="1" dirty="0" smtClean="0">
                            <a:solidFill>
                              <a:srgbClr val="7030A0"/>
                            </a:solidFill>
                            <a:latin typeface="Cambria Math"/>
                          </a:rPr>
                          <m:t>𝑑𝑓</m:t>
                        </m:r>
                        <m:r>
                          <a:rPr lang="en-US" sz="2200" b="0" i="1" dirty="0" smtClean="0">
                            <a:solidFill>
                              <a:srgbClr val="7030A0"/>
                            </a:solidFill>
                            <a:latin typeface="Cambria Math"/>
                          </a:rPr>
                          <m:t>_</m:t>
                        </m:r>
                        <m:r>
                          <a:rPr lang="en-US" sz="2200" b="0" i="1" dirty="0" smtClean="0">
                            <a:solidFill>
                              <a:srgbClr val="7030A0"/>
                            </a:solidFill>
                            <a:latin typeface="Cambria Math"/>
                          </a:rPr>
                          <m:t>𝑏𝑒𝑡𝑤𝑒𝑒𝑛</m:t>
                        </m:r>
                      </m:den>
                    </m:f>
                  </m:oMath>
                </a14:m>
                <a:endParaRPr lang="en-US" sz="2200" dirty="0" smtClean="0">
                  <a:solidFill>
                    <a:srgbClr val="7030A0"/>
                  </a:solidFill>
                </a:endParaRPr>
              </a:p>
              <a:p>
                <a:pPr marL="342900" indent="-342900">
                  <a:buFont typeface="Arial" pitchFamily="34" charset="0"/>
                  <a:buChar char="•"/>
                </a:pPr>
                <a:endParaRPr lang="en-US" sz="2200" dirty="0">
                  <a:solidFill>
                    <a:srgbClr val="7030A0"/>
                  </a:solidFill>
                </a:endParaRPr>
              </a:p>
              <a:p>
                <a:pPr marL="342900" indent="-342900">
                  <a:buFont typeface="Arial" pitchFamily="34" charset="0"/>
                  <a:buChar char="•"/>
                </a:pPr>
                <a:r>
                  <a:rPr lang="en-US" sz="2200" dirty="0" smtClean="0">
                    <a:solidFill>
                      <a:srgbClr val="7030A0"/>
                    </a:solidFill>
                  </a:rPr>
                  <a:t>Mean </a:t>
                </a:r>
                <a:r>
                  <a:rPr lang="en-US" sz="2200" dirty="0" err="1" smtClean="0">
                    <a:solidFill>
                      <a:srgbClr val="7030A0"/>
                    </a:solidFill>
                  </a:rPr>
                  <a:t>Squares_within</a:t>
                </a:r>
                <a:r>
                  <a:rPr lang="en-US" sz="2200" dirty="0" smtClean="0">
                    <a:solidFill>
                      <a:srgbClr val="7030A0"/>
                    </a:solidFill>
                  </a:rPr>
                  <a:t> </a:t>
                </a:r>
                <a:r>
                  <a:rPr lang="en-US" sz="2200" dirty="0">
                    <a:solidFill>
                      <a:srgbClr val="7030A0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 dirty="0">
                            <a:solidFill>
                              <a:srgbClr val="7030A0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US" sz="2200" i="1" dirty="0">
                            <a:solidFill>
                              <a:srgbClr val="7030A0"/>
                            </a:solidFill>
                            <a:latin typeface="Cambria Math"/>
                          </a:rPr>
                          <m:t>𝑆𝑆</m:t>
                        </m:r>
                        <m:r>
                          <a:rPr lang="en-US" sz="2200" i="1" dirty="0">
                            <a:solidFill>
                              <a:srgbClr val="7030A0"/>
                            </a:solidFill>
                            <a:latin typeface="Cambria Math"/>
                          </a:rPr>
                          <m:t>_</m:t>
                        </m:r>
                        <m:r>
                          <a:rPr lang="en-US" sz="2200" b="0" i="1" dirty="0" smtClean="0">
                            <a:solidFill>
                              <a:srgbClr val="7030A0"/>
                            </a:solidFill>
                            <a:latin typeface="Cambria Math"/>
                          </a:rPr>
                          <m:t>𝑤𝑖𝑡h𝑖𝑛</m:t>
                        </m:r>
                      </m:num>
                      <m:den>
                        <m:r>
                          <a:rPr lang="en-US" sz="2200" i="1" dirty="0">
                            <a:solidFill>
                              <a:srgbClr val="7030A0"/>
                            </a:solidFill>
                            <a:latin typeface="Cambria Math"/>
                          </a:rPr>
                          <m:t>𝑑𝑓</m:t>
                        </m:r>
                        <m:r>
                          <a:rPr lang="en-US" sz="2200" i="1" dirty="0">
                            <a:solidFill>
                              <a:srgbClr val="7030A0"/>
                            </a:solidFill>
                            <a:latin typeface="Cambria Math"/>
                          </a:rPr>
                          <m:t>_</m:t>
                        </m:r>
                        <m:r>
                          <a:rPr lang="en-US" sz="2200" b="0" i="1" dirty="0" smtClean="0">
                            <a:solidFill>
                              <a:srgbClr val="7030A0"/>
                            </a:solidFill>
                            <a:latin typeface="Cambria Math"/>
                          </a:rPr>
                          <m:t>𝑤𝑖𝑡h𝑖𝑛</m:t>
                        </m:r>
                      </m:den>
                    </m:f>
                  </m:oMath>
                </a14:m>
                <a:endParaRPr lang="en-US" sz="2200" dirty="0" smtClean="0">
                  <a:solidFill>
                    <a:srgbClr val="7030A0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956" y="3197900"/>
                <a:ext cx="10461356" cy="2164632"/>
              </a:xfrm>
              <a:prstGeom prst="rect">
                <a:avLst/>
              </a:prstGeom>
              <a:blipFill rotWithShape="1">
                <a:blip r:embed="rId2"/>
                <a:stretch>
                  <a:fillRect l="-699" t="-14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342900" y="5585126"/>
            <a:ext cx="818891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 smtClean="0">
                <a:solidFill>
                  <a:schemeClr val="accent2">
                    <a:lumMod val="50000"/>
                  </a:schemeClr>
                </a:solidFill>
              </a:rPr>
              <a:t>Step 6: To perform F test (To calculate </a:t>
            </a:r>
            <a:r>
              <a:rPr lang="en-US" sz="2200" dirty="0" err="1" smtClean="0">
                <a:solidFill>
                  <a:schemeClr val="accent2">
                    <a:lumMod val="50000"/>
                  </a:schemeClr>
                </a:solidFill>
              </a:rPr>
              <a:t>F_ratio</a:t>
            </a:r>
            <a:r>
              <a:rPr lang="en-US" sz="2200" dirty="0" smtClean="0">
                <a:solidFill>
                  <a:schemeClr val="accent2">
                    <a:lumMod val="50000"/>
                  </a:schemeClr>
                </a:solidFill>
              </a:rPr>
              <a:t>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err="1" smtClean="0">
                <a:solidFill>
                  <a:schemeClr val="accent2">
                    <a:lumMod val="50000"/>
                  </a:schemeClr>
                </a:solidFill>
              </a:rPr>
              <a:t>F_statistic</a:t>
            </a:r>
            <a:r>
              <a:rPr lang="en-US" sz="2200" dirty="0" smtClean="0">
                <a:solidFill>
                  <a:schemeClr val="accent2">
                    <a:lumMod val="50000"/>
                  </a:schemeClr>
                </a:solidFill>
              </a:rPr>
              <a:t> =</a:t>
            </a:r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 Mean </a:t>
            </a:r>
            <a:r>
              <a:rPr lang="en-US" sz="2200" dirty="0" err="1" smtClean="0">
                <a:solidFill>
                  <a:schemeClr val="accent2">
                    <a:lumMod val="50000"/>
                  </a:schemeClr>
                </a:solidFill>
              </a:rPr>
              <a:t>Square_between</a:t>
            </a:r>
            <a:r>
              <a:rPr lang="en-US" sz="2200" dirty="0" smtClean="0">
                <a:solidFill>
                  <a:schemeClr val="accent2">
                    <a:lumMod val="50000"/>
                  </a:schemeClr>
                </a:solidFill>
              </a:rPr>
              <a:t> / </a:t>
            </a:r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Mean </a:t>
            </a:r>
            <a:r>
              <a:rPr lang="en-US" sz="2200" dirty="0" err="1">
                <a:solidFill>
                  <a:schemeClr val="accent2">
                    <a:lumMod val="50000"/>
                  </a:schemeClr>
                </a:solidFill>
              </a:rPr>
              <a:t>Square_within</a:t>
            </a:r>
            <a:endParaRPr lang="en-US" sz="2200" dirty="0" smtClean="0">
              <a:solidFill>
                <a:schemeClr val="accent2">
                  <a:lumMod val="50000"/>
                </a:schemeClr>
              </a:solidFill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err="1" smtClean="0">
                <a:solidFill>
                  <a:schemeClr val="accent2">
                    <a:lumMod val="50000"/>
                  </a:schemeClr>
                </a:solidFill>
              </a:rPr>
              <a:t>F_critical</a:t>
            </a:r>
            <a:r>
              <a:rPr lang="en-US" sz="2200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from F distribution table (</a:t>
            </a:r>
            <a:r>
              <a:rPr lang="en-US" sz="2200" dirty="0" err="1">
                <a:solidFill>
                  <a:schemeClr val="accent2">
                    <a:lumMod val="50000"/>
                  </a:schemeClr>
                </a:solidFill>
              </a:rPr>
              <a:t>Corr</a:t>
            </a:r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 to </a:t>
            </a:r>
            <a:r>
              <a:rPr lang="en-US" sz="2200" dirty="0" err="1">
                <a:solidFill>
                  <a:schemeClr val="accent2">
                    <a:lumMod val="50000"/>
                  </a:schemeClr>
                </a:solidFill>
              </a:rPr>
              <a:t>df_numerator</a:t>
            </a:r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 and </a:t>
            </a:r>
            <a:r>
              <a:rPr lang="en-US" sz="2200" dirty="0" err="1">
                <a:solidFill>
                  <a:schemeClr val="accent2">
                    <a:lumMod val="50000"/>
                  </a:schemeClr>
                </a:solidFill>
              </a:rPr>
              <a:t>df_denominator</a:t>
            </a:r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93456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97400" y="411840"/>
              <a:ext cx="7873560" cy="6094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4160" y="406800"/>
                <a:ext cx="7879680" cy="610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5034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40880" y="348840"/>
              <a:ext cx="6045480" cy="5762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8360" y="343800"/>
                <a:ext cx="6052680" cy="576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00362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56400" y="398520"/>
              <a:ext cx="8457120" cy="6048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1720" y="393840"/>
                <a:ext cx="8467920" cy="605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862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80840" y="442440"/>
              <a:ext cx="8348040" cy="5799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720" y="437760"/>
                <a:ext cx="8358480" cy="580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50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01680" y="757440"/>
              <a:ext cx="7940160" cy="4104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8800" y="752760"/>
                <a:ext cx="7950240" cy="411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062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>
                <a:solidFill>
                  <a:srgbClr val="C00000"/>
                </a:solidFill>
              </a:rPr>
              <a:t>Augmenting the thermal conductivity of a </a:t>
            </a:r>
            <a:br>
              <a:rPr lang="en-US" sz="2800" dirty="0" smtClean="0">
                <a:solidFill>
                  <a:srgbClr val="C00000"/>
                </a:solidFill>
              </a:rPr>
            </a:br>
            <a:r>
              <a:rPr lang="en-US" sz="2800" dirty="0" smtClean="0">
                <a:solidFill>
                  <a:srgbClr val="C00000"/>
                </a:solidFill>
              </a:rPr>
              <a:t>Phase Change Material (PCM) Using Nanoparticle</a:t>
            </a: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357438"/>
            <a:ext cx="2143125" cy="2143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2357438"/>
            <a:ext cx="2466975" cy="184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2209800"/>
            <a:ext cx="2143125" cy="2143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5170" y="4352925"/>
            <a:ext cx="2466975" cy="184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877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364163"/>
          </a:xfrm>
        </p:spPr>
        <p:txBody>
          <a:bodyPr/>
          <a:lstStyle/>
          <a:p>
            <a:r>
              <a:rPr lang="en-US" dirty="0" smtClean="0"/>
              <a:t>Thermal conductivity of PCM blended with </a:t>
            </a:r>
            <a:r>
              <a:rPr lang="en-US" dirty="0" err="1" smtClean="0"/>
              <a:t>CuO</a:t>
            </a:r>
            <a:r>
              <a:rPr lang="en-US" dirty="0" smtClean="0"/>
              <a:t> nanoparticle (Experimental)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599" y="2057400"/>
            <a:ext cx="3519487" cy="3987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88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Thermal conductivity of PCM blended with </a:t>
            </a:r>
            <a:r>
              <a:rPr lang="en-US" dirty="0" err="1" smtClean="0"/>
              <a:t>CuO</a:t>
            </a:r>
            <a:r>
              <a:rPr lang="en-US" dirty="0" smtClean="0"/>
              <a:t> nanoparticle (Analytical)</a:t>
            </a:r>
          </a:p>
          <a:p>
            <a:pPr marL="571500" indent="-571500">
              <a:buAutoNum type="romanLcParenBoth"/>
            </a:pPr>
            <a:r>
              <a:rPr lang="en-US" dirty="0" smtClean="0"/>
              <a:t>Solid</a:t>
            </a:r>
          </a:p>
          <a:p>
            <a:pPr marL="0" indent="0">
              <a:buNone/>
            </a:pPr>
            <a:r>
              <a:rPr lang="en-US" dirty="0" smtClean="0"/>
              <a:t>Maxwell Garnett Equation</a:t>
            </a:r>
          </a:p>
          <a:p>
            <a:pPr marL="571500" indent="-571500">
              <a:buAutoNum type="romanLcParenBoth"/>
            </a:pPr>
            <a:r>
              <a:rPr lang="en-US" dirty="0" smtClean="0"/>
              <a:t>Liquid </a:t>
            </a:r>
          </a:p>
          <a:p>
            <a:pPr marL="0" indent="0">
              <a:buNone/>
            </a:pPr>
            <a:r>
              <a:rPr lang="en-US" dirty="0" smtClean="0"/>
              <a:t>Bhattacharya et al Equation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29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C00000"/>
                </a:solidFill>
              </a:rPr>
              <a:t>Lab Exercise 3</a:t>
            </a:r>
            <a:endParaRPr lang="en-US" sz="3600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  <a:ln>
            <a:solidFill>
              <a:srgbClr val="92D050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>
                <a:solidFill>
                  <a:srgbClr val="002060"/>
                </a:solidFill>
              </a:rPr>
              <a:t>Consider 16 observations (8 for solid state and 8 for liquid state) from the given </a:t>
            </a:r>
            <a:r>
              <a:rPr lang="en-US" sz="2200" dirty="0" err="1" smtClean="0">
                <a:solidFill>
                  <a:srgbClr val="002060"/>
                </a:solidFill>
              </a:rPr>
              <a:t>dataframe</a:t>
            </a:r>
            <a:r>
              <a:rPr lang="en-US" sz="2200" dirty="0" smtClean="0">
                <a:solidFill>
                  <a:srgbClr val="002060"/>
                </a:solidFill>
              </a:rPr>
              <a:t>. Perform the following using R Programming for analytical and experimental values,</a:t>
            </a:r>
          </a:p>
          <a:p>
            <a:pPr marL="400050" indent="-400050">
              <a:buFont typeface="Arial" pitchFamily="34" charset="0"/>
              <a:buAutoNum type="romanLcParenBoth"/>
            </a:pPr>
            <a:r>
              <a:rPr lang="en-US" sz="2200" dirty="0" smtClean="0">
                <a:solidFill>
                  <a:srgbClr val="002060"/>
                </a:solidFill>
              </a:rPr>
              <a:t>Determine </a:t>
            </a:r>
            <a:r>
              <a:rPr lang="en-US" sz="2200" dirty="0">
                <a:solidFill>
                  <a:srgbClr val="002060"/>
                </a:solidFill>
              </a:rPr>
              <a:t>the </a:t>
            </a:r>
            <a:r>
              <a:rPr lang="en-US" sz="2200" dirty="0" smtClean="0">
                <a:solidFill>
                  <a:srgbClr val="002060"/>
                </a:solidFill>
              </a:rPr>
              <a:t>grand mean, </a:t>
            </a:r>
            <a:r>
              <a:rPr lang="en-US" sz="2200" dirty="0">
                <a:solidFill>
                  <a:srgbClr val="002060"/>
                </a:solidFill>
              </a:rPr>
              <a:t>and </a:t>
            </a:r>
            <a:r>
              <a:rPr lang="en-US" sz="2200" dirty="0" smtClean="0">
                <a:solidFill>
                  <a:srgbClr val="002060"/>
                </a:solidFill>
              </a:rPr>
              <a:t>mean of thermal conductivity.</a:t>
            </a:r>
          </a:p>
          <a:p>
            <a:pPr marL="400050" indent="-400050">
              <a:buFont typeface="Arial" pitchFamily="34" charset="0"/>
              <a:buAutoNum type="romanLcParenBoth"/>
            </a:pPr>
            <a:r>
              <a:rPr lang="en-US" sz="2200" dirty="0" smtClean="0">
                <a:solidFill>
                  <a:srgbClr val="002060"/>
                </a:solidFill>
              </a:rPr>
              <a:t>Sum of Squares between and </a:t>
            </a:r>
            <a:r>
              <a:rPr lang="en-US" sz="2200" dirty="0">
                <a:solidFill>
                  <a:srgbClr val="002060"/>
                </a:solidFill>
              </a:rPr>
              <a:t>Sum of Squares </a:t>
            </a:r>
            <a:r>
              <a:rPr lang="en-US" sz="2200" dirty="0" smtClean="0">
                <a:solidFill>
                  <a:srgbClr val="002060"/>
                </a:solidFill>
              </a:rPr>
              <a:t>within</a:t>
            </a:r>
          </a:p>
          <a:p>
            <a:pPr marL="400050" indent="-400050">
              <a:buFont typeface="Arial" pitchFamily="34" charset="0"/>
              <a:buAutoNum type="romanLcParenBoth"/>
            </a:pPr>
            <a:r>
              <a:rPr lang="en-US" sz="2200" dirty="0" smtClean="0">
                <a:solidFill>
                  <a:srgbClr val="002060"/>
                </a:solidFill>
              </a:rPr>
              <a:t>Degrees of Freedom (Between, Within and total)</a:t>
            </a:r>
          </a:p>
          <a:p>
            <a:pPr marL="400050" indent="-400050">
              <a:buFont typeface="Arial" pitchFamily="34" charset="0"/>
              <a:buAutoNum type="romanLcParenBoth"/>
            </a:pPr>
            <a:r>
              <a:rPr lang="en-US" sz="2200" dirty="0" smtClean="0">
                <a:solidFill>
                  <a:srgbClr val="002060"/>
                </a:solidFill>
              </a:rPr>
              <a:t>Mean Squares (Between and Within)</a:t>
            </a:r>
          </a:p>
          <a:p>
            <a:pPr marL="400050" indent="-400050">
              <a:buFont typeface="Arial" pitchFamily="34" charset="0"/>
              <a:buAutoNum type="romanLcParenBoth"/>
            </a:pPr>
            <a:r>
              <a:rPr lang="en-US" sz="2200" dirty="0" err="1" smtClean="0">
                <a:solidFill>
                  <a:srgbClr val="002060"/>
                </a:solidFill>
              </a:rPr>
              <a:t>F_Statistic</a:t>
            </a:r>
            <a:r>
              <a:rPr lang="en-US" sz="2200" dirty="0" smtClean="0">
                <a:solidFill>
                  <a:srgbClr val="002060"/>
                </a:solidFill>
              </a:rPr>
              <a:t> and F Critical</a:t>
            </a:r>
          </a:p>
          <a:p>
            <a:pPr marL="400050" indent="-400050">
              <a:buFont typeface="Arial" pitchFamily="34" charset="0"/>
              <a:buAutoNum type="romanLcParenBoth"/>
            </a:pPr>
            <a:r>
              <a:rPr lang="en-US" sz="2200" dirty="0" smtClean="0">
                <a:solidFill>
                  <a:srgbClr val="002060"/>
                </a:solidFill>
              </a:rPr>
              <a:t>Check, Is Null hypothesize accepted?</a:t>
            </a:r>
          </a:p>
          <a:p>
            <a:pPr marL="400050" indent="-400050">
              <a:buFont typeface="Arial" pitchFamily="34" charset="0"/>
              <a:buAutoNum type="romanLcParenBoth"/>
            </a:pPr>
            <a:r>
              <a:rPr lang="en-US" sz="2200" dirty="0" smtClean="0">
                <a:solidFill>
                  <a:srgbClr val="002060"/>
                </a:solidFill>
              </a:rPr>
              <a:t>Plot Vol. Concentration VS Thermal Conductivity</a:t>
            </a:r>
          </a:p>
          <a:p>
            <a:pPr marL="400050" indent="-400050">
              <a:buFont typeface="Arial" pitchFamily="34" charset="0"/>
              <a:buAutoNum type="romanLcParenBoth"/>
            </a:pPr>
            <a:r>
              <a:rPr lang="en-US" sz="2200" dirty="0" smtClean="0">
                <a:solidFill>
                  <a:srgbClr val="002060"/>
                </a:solidFill>
              </a:rPr>
              <a:t> Plot </a:t>
            </a:r>
            <a:r>
              <a:rPr lang="en-US" sz="2200" dirty="0" err="1" smtClean="0">
                <a:solidFill>
                  <a:srgbClr val="002060"/>
                </a:solidFill>
              </a:rPr>
              <a:t>Vol</a:t>
            </a:r>
            <a:r>
              <a:rPr lang="en-US" sz="2200" dirty="0" smtClean="0">
                <a:solidFill>
                  <a:srgbClr val="002060"/>
                </a:solidFill>
              </a:rPr>
              <a:t> Concentration </a:t>
            </a:r>
            <a:r>
              <a:rPr lang="en-US" sz="2200" dirty="0" err="1" smtClean="0">
                <a:solidFill>
                  <a:srgbClr val="002060"/>
                </a:solidFill>
              </a:rPr>
              <a:t>Vs</a:t>
            </a:r>
            <a:r>
              <a:rPr lang="en-US" sz="2200" dirty="0" smtClean="0">
                <a:solidFill>
                  <a:srgbClr val="002060"/>
                </a:solidFill>
              </a:rPr>
              <a:t> % increase in Thermal conductivity –(In bar chart)</a:t>
            </a:r>
          </a:p>
          <a:p>
            <a:pPr marL="400050" indent="-400050">
              <a:buFont typeface="Arial" pitchFamily="34" charset="0"/>
              <a:buAutoNum type="romanLcParenBoth"/>
            </a:pPr>
            <a:r>
              <a:rPr lang="en-US" sz="2200" dirty="0" smtClean="0">
                <a:solidFill>
                  <a:srgbClr val="002060"/>
                </a:solidFill>
              </a:rPr>
              <a:t>Error (Measured </a:t>
            </a:r>
            <a:r>
              <a:rPr lang="en-US" sz="2200" dirty="0">
                <a:solidFill>
                  <a:srgbClr val="002060"/>
                </a:solidFill>
              </a:rPr>
              <a:t>V</a:t>
            </a:r>
            <a:r>
              <a:rPr lang="en-US" sz="2200" dirty="0" smtClean="0">
                <a:solidFill>
                  <a:srgbClr val="002060"/>
                </a:solidFill>
              </a:rPr>
              <a:t>alue-Analytical Value)</a:t>
            </a:r>
          </a:p>
          <a:p>
            <a:pPr marL="400050" indent="-400050">
              <a:buFont typeface="Arial" pitchFamily="34" charset="0"/>
              <a:buAutoNum type="romanLcParenBoth"/>
            </a:pPr>
            <a:endParaRPr lang="en-US" sz="1800" dirty="0" smtClean="0">
              <a:solidFill>
                <a:srgbClr val="002060"/>
              </a:solidFill>
            </a:endParaRPr>
          </a:p>
          <a:p>
            <a:pPr marL="400050" indent="-400050">
              <a:buFont typeface="Arial" pitchFamily="34" charset="0"/>
              <a:buAutoNum type="romanLcParenBoth"/>
            </a:pPr>
            <a:endParaRPr lang="en-US" sz="1800" dirty="0">
              <a:solidFill>
                <a:srgbClr val="002060"/>
              </a:solidFill>
            </a:endParaRPr>
          </a:p>
          <a:p>
            <a:pPr marL="400050" indent="-400050">
              <a:buAutoNum type="romanLcParenBoth"/>
            </a:pPr>
            <a:endParaRPr lang="en-US" sz="1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22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9</a:t>
            </a:fld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302217" y="573438"/>
            <a:ext cx="784601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rgbClr val="002060"/>
                </a:solidFill>
              </a:rPr>
              <a:t>Step1:</a:t>
            </a:r>
          </a:p>
          <a:p>
            <a:r>
              <a:rPr lang="en-US" sz="2200" dirty="0" smtClean="0">
                <a:solidFill>
                  <a:srgbClr val="002060"/>
                </a:solidFill>
              </a:rPr>
              <a:t>Setting the hypothesis (Null hypothesis or alternate hypothesis)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smtClean="0">
                <a:solidFill>
                  <a:srgbClr val="002060"/>
                </a:solidFill>
              </a:rPr>
              <a:t>Null Hypothesis (H0: </a:t>
            </a:r>
            <a:r>
              <a:rPr lang="en-US" sz="2200" dirty="0" smtClean="0">
                <a:solidFill>
                  <a:srgbClr val="002060"/>
                </a:solidFill>
                <a:sym typeface="Symbol"/>
              </a:rPr>
              <a:t>1=2=3)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smtClean="0">
                <a:solidFill>
                  <a:srgbClr val="002060"/>
                </a:solidFill>
                <a:sym typeface="Symbol"/>
              </a:rPr>
              <a:t>Alternate Hypothesis (Ha: </a:t>
            </a:r>
            <a:r>
              <a:rPr lang="en-US" sz="2200" dirty="0" err="1" smtClean="0">
                <a:solidFill>
                  <a:srgbClr val="002060"/>
                </a:solidFill>
                <a:sym typeface="Symbol"/>
              </a:rPr>
              <a:t>Alteast</a:t>
            </a:r>
            <a:r>
              <a:rPr lang="en-US" sz="2200" dirty="0" smtClean="0">
                <a:solidFill>
                  <a:srgbClr val="002060"/>
                </a:solidFill>
                <a:sym typeface="Symbol"/>
              </a:rPr>
              <a:t> one difference among the means)</a:t>
            </a:r>
            <a:endParaRPr lang="en-US" sz="2200" dirty="0" smtClean="0">
              <a:solidFill>
                <a:srgbClr val="002060"/>
              </a:solidFill>
            </a:endParaRPr>
          </a:p>
          <a:p>
            <a:r>
              <a:rPr lang="en-US" sz="2200" dirty="0" smtClean="0">
                <a:solidFill>
                  <a:srgbClr val="002060"/>
                </a:solidFill>
              </a:rPr>
              <a:t>	And 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smtClean="0">
                <a:solidFill>
                  <a:srgbClr val="002060"/>
                </a:solidFill>
              </a:rPr>
              <a:t>Fixing the confidence interval (90%, 95%)</a:t>
            </a:r>
          </a:p>
          <a:p>
            <a:r>
              <a:rPr lang="en-US" sz="2200" dirty="0" smtClean="0">
                <a:solidFill>
                  <a:srgbClr val="002060"/>
                </a:solidFill>
                <a:sym typeface="Symbol"/>
              </a:rPr>
              <a:t>	=0.1 or 0.05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6517" y="3453539"/>
            <a:ext cx="78460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rgbClr val="C00000"/>
                </a:solidFill>
              </a:rPr>
              <a:t>Step2: Find the </a:t>
            </a:r>
            <a:r>
              <a:rPr lang="en-US" sz="2200" dirty="0" err="1" smtClean="0">
                <a:solidFill>
                  <a:srgbClr val="C00000"/>
                </a:solidFill>
              </a:rPr>
              <a:t>df</a:t>
            </a:r>
            <a:endParaRPr lang="en-US" sz="2200" dirty="0" smtClean="0">
              <a:solidFill>
                <a:srgbClr val="C00000"/>
              </a:solidFill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err="1" smtClean="0">
                <a:solidFill>
                  <a:srgbClr val="C00000"/>
                </a:solidFill>
                <a:sym typeface="Symbol"/>
              </a:rPr>
              <a:t>df</a:t>
            </a:r>
            <a:r>
              <a:rPr lang="en-US" sz="2200" dirty="0" smtClean="0">
                <a:solidFill>
                  <a:srgbClr val="C00000"/>
                </a:solidFill>
                <a:sym typeface="Symbol"/>
              </a:rPr>
              <a:t> between the groups/columns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err="1" smtClean="0">
                <a:solidFill>
                  <a:srgbClr val="C00000"/>
                </a:solidFill>
                <a:sym typeface="Symbol"/>
              </a:rPr>
              <a:t>df</a:t>
            </a:r>
            <a:r>
              <a:rPr lang="en-US" sz="2200" dirty="0" smtClean="0">
                <a:solidFill>
                  <a:srgbClr val="C00000"/>
                </a:solidFill>
                <a:sym typeface="Symbol"/>
              </a:rPr>
              <a:t> within the groups/columns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200" dirty="0" err="1" smtClean="0">
                <a:solidFill>
                  <a:srgbClr val="C00000"/>
                </a:solidFill>
                <a:sym typeface="Symbol"/>
              </a:rPr>
              <a:t>df_total</a:t>
            </a:r>
            <a:endParaRPr lang="en-US" sz="2200" dirty="0" smtClean="0">
              <a:solidFill>
                <a:srgbClr val="C00000"/>
              </a:solidFill>
              <a:sym typeface="Symbol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05310" y="4102920"/>
              <a:ext cx="69120" cy="342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2400" y="4097160"/>
                <a:ext cx="101880" cy="35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4782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1111</TotalTime>
  <Words>312</Words>
  <Application>Microsoft Office PowerPoint</Application>
  <PresentationFormat>On-screen Show (4:3)</PresentationFormat>
  <Paragraphs>49</Paragraphs>
  <Slides>12</Slides>
  <Notes>0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Lab Exercise 3</vt:lpstr>
      <vt:lpstr>PowerPoint Presentation</vt:lpstr>
      <vt:lpstr>PowerPoint Presentation</vt:lpstr>
      <vt:lpstr>PowerPoint Presentation</vt:lpstr>
      <vt:lpstr>Augmenting the thermal conductivity of a  Phase Change Material (PCM) Using Nanoparticle</vt:lpstr>
      <vt:lpstr>PowerPoint Presentation</vt:lpstr>
      <vt:lpstr>PowerPoint Presentation</vt:lpstr>
      <vt:lpstr>Lab Exercise 3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Admin</cp:lastModifiedBy>
  <cp:revision>32</cp:revision>
  <dcterms:created xsi:type="dcterms:W3CDTF">2022-01-07T04:23:06Z</dcterms:created>
  <dcterms:modified xsi:type="dcterms:W3CDTF">2022-02-01T10:51:17Z</dcterms:modified>
</cp:coreProperties>
</file>

<file path=docProps/thumbnail.jpeg>
</file>